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tags/tag14.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tags/tag12.xml" ContentType="application/vnd.openxmlformats-officedocument.presentationml.tags+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tags/tag7.xml" ContentType="application/vnd.openxmlformats-officedocument.presentationml.tag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tags/tag15.xml" ContentType="application/vnd.openxmlformats-officedocument.presentationml.tags+xml"/>
  <Override PartName="/ppt/diagrams/data3.xml" ContentType="application/vnd.openxmlformats-officedocument.drawingml.diagramData+xml"/>
  <Override PartName="/ppt/tags/tag13.xml" ContentType="application/vnd.openxmlformats-officedocument.presentationml.tags+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tags/tag11.xml" ContentType="application/vnd.openxmlformats-officedocument.presentationml.tag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259" r:id="rId2"/>
    <p:sldId id="289" r:id="rId3"/>
    <p:sldId id="288" r:id="rId4"/>
    <p:sldId id="291" r:id="rId5"/>
    <p:sldId id="290" r:id="rId6"/>
    <p:sldId id="292" r:id="rId7"/>
    <p:sldId id="293" r:id="rId8"/>
    <p:sldId id="262" r:id="rId9"/>
    <p:sldId id="286" r:id="rId10"/>
    <p:sldId id="294" r:id="rId11"/>
    <p:sldId id="308" r:id="rId12"/>
    <p:sldId id="309" r:id="rId13"/>
    <p:sldId id="298" r:id="rId14"/>
    <p:sldId id="295" r:id="rId15"/>
    <p:sldId id="296" r:id="rId16"/>
    <p:sldId id="297" r:id="rId17"/>
    <p:sldId id="269" r:id="rId18"/>
    <p:sldId id="299" r:id="rId19"/>
    <p:sldId id="300" r:id="rId20"/>
    <p:sldId id="301" r:id="rId21"/>
    <p:sldId id="302" r:id="rId22"/>
    <p:sldId id="304" r:id="rId23"/>
    <p:sldId id="306" r:id="rId24"/>
    <p:sldId id="310"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779CC93D-E52E-4D84-901B-11D7331DD495}">
          <p14:sldIdLst>
            <p14:sldId id="259"/>
            <p14:sldId id="289"/>
            <p14:sldId id="288"/>
            <p14:sldId id="291"/>
            <p14:sldId id="290"/>
            <p14:sldId id="292"/>
            <p14:sldId id="293"/>
          </p14:sldIdLst>
        </p14:section>
        <p14:section name="Overview and Objectives" id="{ABA716BF-3A5C-4ADB-94C9-CFEF84EBA240}">
          <p14:sldIdLst>
            <p14:sldId id="262"/>
          </p14:sldIdLst>
        </p14:section>
        <p14:section name="Topic 1" id="{6D9936A3-3945-4757-BC8B-B5C252D8E036}">
          <p14:sldIdLst>
            <p14:sldId id="286"/>
            <p14:sldId id="294"/>
            <p14:sldId id="308"/>
            <p14:sldId id="309"/>
            <p14:sldId id="298"/>
            <p14:sldId id="295"/>
            <p14:sldId id="296"/>
            <p14:sldId id="297"/>
          </p14:sldIdLst>
        </p14:section>
        <p14:section name="Sample Slides for Visuals" id="{BAB3A466-96C9-4230-9978-795378D75699}">
          <p14:sldIdLst>
            <p14:sldId id="269"/>
            <p14:sldId id="299"/>
            <p14:sldId id="300"/>
            <p14:sldId id="301"/>
            <p14:sldId id="302"/>
            <p14:sldId id="304"/>
            <p14:sldId id="306"/>
          </p14:sldIdLst>
        </p14:section>
        <p14:section name="Conclusion and Summary" id="{790CEF5B-569A-4C2F-BED5-750B08C0E5AD}">
          <p14:sldIdLst>
            <p14:sldId id="310"/>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9ED6"/>
    <a:srgbClr val="003300"/>
  </p:clrMru>
  <p:extLst>
    <p:ext uri="{E76CE94A-603C-4142-B9EB-6D1370010A27}">
      <p14:discardImageEditData xmlns:p14="http://schemas.microsoft.com/office/powerpoint/2010/main" xmlns="" val="1"/>
    </p:ext>
    <p:ext uri="{D31A062A-798A-4329-ABDD-BBA856620510}">
      <p14:defaultImageDpi xmlns:p14="http://schemas.microsoft.com/office/powerpoint/2010/main" xmlns=""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varScale="1">
        <p:scale>
          <a:sx n="61" d="100"/>
          <a:sy n="61" d="100"/>
        </p:scale>
        <p:origin x="-1722" y="-7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F6332-E1DA-42F0-B5FD-E2A1F4039080}"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US"/>
        </a:p>
      </dgm:t>
    </dgm:pt>
    <dgm:pt modelId="{FEC375E3-8F5B-46B5-BEF3-1A79908DB55E}">
      <dgm:prSet phldrT="[Text]"/>
      <dgm:spPr/>
      <dgm:t>
        <a:bodyPr/>
        <a:lstStyle/>
        <a:p>
          <a:r>
            <a:rPr lang="en-US" dirty="0" smtClean="0"/>
            <a:t>Your current procurement position</a:t>
          </a:r>
          <a:endParaRPr lang="en-US" dirty="0"/>
        </a:p>
      </dgm:t>
    </dgm:pt>
    <dgm:pt modelId="{E300C23A-9BBE-427C-B0A6-FE582DAF80B1}" type="parTrans" cxnId="{C93A0FD9-5850-4C36-95FC-5A42FD45FA5D}">
      <dgm:prSet/>
      <dgm:spPr/>
      <dgm:t>
        <a:bodyPr/>
        <a:lstStyle/>
        <a:p>
          <a:endParaRPr lang="en-US"/>
        </a:p>
      </dgm:t>
    </dgm:pt>
    <dgm:pt modelId="{659A1F7B-2949-4B96-A323-4F6E8F9128EE}" type="sibTrans" cxnId="{C93A0FD9-5850-4C36-95FC-5A42FD45FA5D}">
      <dgm:prSet/>
      <dgm:spPr/>
      <dgm:t>
        <a:bodyPr/>
        <a:lstStyle/>
        <a:p>
          <a:endParaRPr lang="en-US"/>
        </a:p>
      </dgm:t>
    </dgm:pt>
    <dgm:pt modelId="{A433012A-3F8D-4E67-AD68-FE43F43D90B4}">
      <dgm:prSet phldrT="[Text]" custT="1"/>
      <dgm:spPr/>
      <dgm:t>
        <a:bodyPr/>
        <a:lstStyle/>
        <a:p>
          <a:r>
            <a:rPr lang="en-US" sz="2400" dirty="0" smtClean="0"/>
            <a:t>From another agency</a:t>
          </a:r>
          <a:endParaRPr lang="en-US" sz="2400" dirty="0"/>
        </a:p>
      </dgm:t>
    </dgm:pt>
    <dgm:pt modelId="{4E3BB63B-1A9A-46C5-B4E3-4A865C01F88D}" type="parTrans" cxnId="{1048BA46-8BDB-407C-A74B-B56394528741}">
      <dgm:prSet/>
      <dgm:spPr/>
      <dgm:t>
        <a:bodyPr/>
        <a:lstStyle/>
        <a:p>
          <a:endParaRPr lang="en-US"/>
        </a:p>
      </dgm:t>
    </dgm:pt>
    <dgm:pt modelId="{0746C405-7158-4577-8891-0F67E24AEF09}" type="sibTrans" cxnId="{1048BA46-8BDB-407C-A74B-B56394528741}">
      <dgm:prSet/>
      <dgm:spPr/>
      <dgm:t>
        <a:bodyPr/>
        <a:lstStyle/>
        <a:p>
          <a:endParaRPr lang="en-US"/>
        </a:p>
      </dgm:t>
    </dgm:pt>
    <dgm:pt modelId="{17330EF2-D91F-448C-9E4E-DC7B1103CD22}">
      <dgm:prSet phldrT="[Text]" custT="1"/>
      <dgm:spPr/>
      <dgm:t>
        <a:bodyPr/>
        <a:lstStyle/>
        <a:p>
          <a:r>
            <a:rPr lang="en-US" sz="2400" dirty="0" smtClean="0"/>
            <a:t>From the private sector</a:t>
          </a:r>
          <a:endParaRPr lang="en-US" sz="2400" dirty="0"/>
        </a:p>
      </dgm:t>
    </dgm:pt>
    <dgm:pt modelId="{75655857-DC88-42DF-8B5E-965D24674DDB}" type="parTrans" cxnId="{52FF8841-76DE-444F-9365-2728655A92BB}">
      <dgm:prSet/>
      <dgm:spPr/>
      <dgm:t>
        <a:bodyPr/>
        <a:lstStyle/>
        <a:p>
          <a:endParaRPr lang="en-US"/>
        </a:p>
      </dgm:t>
    </dgm:pt>
    <dgm:pt modelId="{31102BF4-EF08-4203-960A-E87DE69E1133}" type="sibTrans" cxnId="{52FF8841-76DE-444F-9365-2728655A92BB}">
      <dgm:prSet/>
      <dgm:spPr/>
      <dgm:t>
        <a:bodyPr/>
        <a:lstStyle/>
        <a:p>
          <a:endParaRPr lang="en-US"/>
        </a:p>
      </dgm:t>
    </dgm:pt>
    <dgm:pt modelId="{5DFDCBB2-82E6-4600-8228-2997F56C6C3C}">
      <dgm:prSet phldrT="[Text]" custT="1"/>
      <dgm:spPr/>
      <dgm:t>
        <a:bodyPr/>
        <a:lstStyle/>
        <a:p>
          <a:r>
            <a:rPr lang="en-US" sz="2400" dirty="0" smtClean="0"/>
            <a:t>Could not find a better job</a:t>
          </a:r>
          <a:endParaRPr lang="en-US" sz="2400" dirty="0"/>
        </a:p>
      </dgm:t>
    </dgm:pt>
    <dgm:pt modelId="{912012A1-0193-4CC5-8729-2E6E222383AC}" type="parTrans" cxnId="{9D384DDD-FAA1-418C-9446-5ED87B26C544}">
      <dgm:prSet/>
      <dgm:spPr/>
      <dgm:t>
        <a:bodyPr/>
        <a:lstStyle/>
        <a:p>
          <a:endParaRPr lang="en-US"/>
        </a:p>
      </dgm:t>
    </dgm:pt>
    <dgm:pt modelId="{D2510545-7709-4205-BA7A-1B6197C2E23E}" type="sibTrans" cxnId="{9D384DDD-FAA1-418C-9446-5ED87B26C544}">
      <dgm:prSet/>
      <dgm:spPr/>
      <dgm:t>
        <a:bodyPr/>
        <a:lstStyle/>
        <a:p>
          <a:endParaRPr lang="en-US"/>
        </a:p>
      </dgm:t>
    </dgm:pt>
    <dgm:pt modelId="{3742F0E3-64D5-4F0E-A005-9C5960256C40}" type="pres">
      <dgm:prSet presAssocID="{8B8F6332-E1DA-42F0-B5FD-E2A1F4039080}" presName="Name0" presStyleCnt="0">
        <dgm:presLayoutVars>
          <dgm:chMax/>
          <dgm:chPref val="1"/>
          <dgm:dir/>
          <dgm:animOne val="branch"/>
          <dgm:animLvl val="lvl"/>
          <dgm:resizeHandles/>
        </dgm:presLayoutVars>
      </dgm:prSet>
      <dgm:spPr/>
      <dgm:t>
        <a:bodyPr/>
        <a:lstStyle/>
        <a:p>
          <a:endParaRPr lang="en-US"/>
        </a:p>
      </dgm:t>
    </dgm:pt>
    <dgm:pt modelId="{5D81E5E5-674D-4707-951B-01E418FBEE75}" type="pres">
      <dgm:prSet presAssocID="{FEC375E3-8F5B-46B5-BEF3-1A79908DB55E}" presName="composite" presStyleCnt="0"/>
      <dgm:spPr/>
    </dgm:pt>
    <dgm:pt modelId="{0A2036BA-AB2C-4075-89CE-025D7F001B9A}" type="pres">
      <dgm:prSet presAssocID="{FEC375E3-8F5B-46B5-BEF3-1A79908DB55E}" presName="ParentAccent1" presStyleLbl="alignNode1" presStyleIdx="0" presStyleCnt="34"/>
      <dgm:spPr/>
    </dgm:pt>
    <dgm:pt modelId="{DAD53FBF-F748-4F89-9B6A-F35489FF05DA}" type="pres">
      <dgm:prSet presAssocID="{FEC375E3-8F5B-46B5-BEF3-1A79908DB55E}" presName="ParentAccent2" presStyleLbl="alignNode1" presStyleIdx="1" presStyleCnt="34"/>
      <dgm:spPr/>
    </dgm:pt>
    <dgm:pt modelId="{952936D1-DD8B-4F67-A5E0-BAEF0C65EB4D}" type="pres">
      <dgm:prSet presAssocID="{FEC375E3-8F5B-46B5-BEF3-1A79908DB55E}" presName="ParentAccent3" presStyleLbl="alignNode1" presStyleIdx="2" presStyleCnt="34"/>
      <dgm:spPr/>
    </dgm:pt>
    <dgm:pt modelId="{18B6564D-B2A2-49A7-80FF-B0439CF3CE63}" type="pres">
      <dgm:prSet presAssocID="{FEC375E3-8F5B-46B5-BEF3-1A79908DB55E}" presName="ParentAccent4" presStyleLbl="alignNode1" presStyleIdx="3" presStyleCnt="34"/>
      <dgm:spPr/>
    </dgm:pt>
    <dgm:pt modelId="{67AA0C4B-13DF-4DFE-BF7C-DA8F0B94D93D}" type="pres">
      <dgm:prSet presAssocID="{FEC375E3-8F5B-46B5-BEF3-1A79908DB55E}" presName="ParentAccent5" presStyleLbl="alignNode1" presStyleIdx="4" presStyleCnt="34"/>
      <dgm:spPr/>
    </dgm:pt>
    <dgm:pt modelId="{CA5F8E76-6A42-42CE-9140-F2D0A14D6A59}" type="pres">
      <dgm:prSet presAssocID="{FEC375E3-8F5B-46B5-BEF3-1A79908DB55E}" presName="ParentAccent6" presStyleLbl="alignNode1" presStyleIdx="5" presStyleCnt="34"/>
      <dgm:spPr/>
    </dgm:pt>
    <dgm:pt modelId="{6DA80FEF-669D-4C42-8312-98553D8C6865}" type="pres">
      <dgm:prSet presAssocID="{FEC375E3-8F5B-46B5-BEF3-1A79908DB55E}" presName="ParentAccent7" presStyleLbl="alignNode1" presStyleIdx="6" presStyleCnt="34"/>
      <dgm:spPr/>
    </dgm:pt>
    <dgm:pt modelId="{7D6CA2BA-5703-416D-A295-A2AF5094BB80}" type="pres">
      <dgm:prSet presAssocID="{FEC375E3-8F5B-46B5-BEF3-1A79908DB55E}" presName="ParentAccent8" presStyleLbl="alignNode1" presStyleIdx="7" presStyleCnt="34"/>
      <dgm:spPr/>
    </dgm:pt>
    <dgm:pt modelId="{5028C46B-B913-4324-B523-875202A7948F}" type="pres">
      <dgm:prSet presAssocID="{FEC375E3-8F5B-46B5-BEF3-1A79908DB55E}" presName="ParentAccent9" presStyleLbl="alignNode1" presStyleIdx="8" presStyleCnt="34"/>
      <dgm:spPr/>
    </dgm:pt>
    <dgm:pt modelId="{98430746-ECC2-4D78-BAE4-9565BAE3C3DD}" type="pres">
      <dgm:prSet presAssocID="{FEC375E3-8F5B-46B5-BEF3-1A79908DB55E}" presName="ParentAccent10" presStyleLbl="alignNode1" presStyleIdx="9" presStyleCnt="34"/>
      <dgm:spPr/>
    </dgm:pt>
    <dgm:pt modelId="{CF99EAF8-289F-4160-A59F-CC89955080BD}" type="pres">
      <dgm:prSet presAssocID="{FEC375E3-8F5B-46B5-BEF3-1A79908DB55E}" presName="Parent" presStyleLbl="alignNode1" presStyleIdx="10" presStyleCnt="34">
        <dgm:presLayoutVars>
          <dgm:chMax val="5"/>
          <dgm:chPref val="3"/>
          <dgm:bulletEnabled val="1"/>
        </dgm:presLayoutVars>
      </dgm:prSet>
      <dgm:spPr/>
      <dgm:t>
        <a:bodyPr/>
        <a:lstStyle/>
        <a:p>
          <a:endParaRPr lang="en-US"/>
        </a:p>
      </dgm:t>
    </dgm:pt>
    <dgm:pt modelId="{ED079A9E-644E-44C2-B77E-FE0D8AAEC80B}" type="pres">
      <dgm:prSet presAssocID="{A433012A-3F8D-4E67-AD68-FE43F43D90B4}" presName="Child1Accent1" presStyleLbl="alignNode1" presStyleIdx="11" presStyleCnt="34"/>
      <dgm:spPr/>
    </dgm:pt>
    <dgm:pt modelId="{2C26F09C-C6D6-4931-9C8F-AB93BA580C3C}" type="pres">
      <dgm:prSet presAssocID="{A433012A-3F8D-4E67-AD68-FE43F43D90B4}" presName="Child1Accent2" presStyleLbl="alignNode1" presStyleIdx="12" presStyleCnt="34"/>
      <dgm:spPr/>
    </dgm:pt>
    <dgm:pt modelId="{7C512A91-DFED-4D40-8809-F402A37ADCCB}" type="pres">
      <dgm:prSet presAssocID="{A433012A-3F8D-4E67-AD68-FE43F43D90B4}" presName="Child1Accent3" presStyleLbl="alignNode1" presStyleIdx="13" presStyleCnt="34"/>
      <dgm:spPr/>
    </dgm:pt>
    <dgm:pt modelId="{2BD8CB0B-BA4F-4698-B063-3FAADED5BFDF}" type="pres">
      <dgm:prSet presAssocID="{A433012A-3F8D-4E67-AD68-FE43F43D90B4}" presName="Child1Accent4" presStyleLbl="alignNode1" presStyleIdx="14" presStyleCnt="34"/>
      <dgm:spPr/>
    </dgm:pt>
    <dgm:pt modelId="{71C509CB-665A-499D-A722-556CE1C31E5B}" type="pres">
      <dgm:prSet presAssocID="{A433012A-3F8D-4E67-AD68-FE43F43D90B4}" presName="Child1Accent5" presStyleLbl="alignNode1" presStyleIdx="15" presStyleCnt="34"/>
      <dgm:spPr/>
    </dgm:pt>
    <dgm:pt modelId="{1796792B-A41C-4B2A-8097-02C3EDC5D0AE}" type="pres">
      <dgm:prSet presAssocID="{A433012A-3F8D-4E67-AD68-FE43F43D90B4}" presName="Child1Accent6" presStyleLbl="alignNode1" presStyleIdx="16" presStyleCnt="34"/>
      <dgm:spPr/>
    </dgm:pt>
    <dgm:pt modelId="{5544E510-A8C0-43F5-BA20-416885B01054}" type="pres">
      <dgm:prSet presAssocID="{A433012A-3F8D-4E67-AD68-FE43F43D90B4}" presName="Child1Accent7" presStyleLbl="alignNode1" presStyleIdx="17" presStyleCnt="34"/>
      <dgm:spPr/>
    </dgm:pt>
    <dgm:pt modelId="{0C3C71CF-F3AA-4E82-AD33-8DEE16B5ED65}" type="pres">
      <dgm:prSet presAssocID="{A433012A-3F8D-4E67-AD68-FE43F43D90B4}" presName="Child1Accent8" presStyleLbl="alignNode1" presStyleIdx="18" presStyleCnt="34"/>
      <dgm:spPr/>
    </dgm:pt>
    <dgm:pt modelId="{AE699943-8A46-434A-B74E-273A9A0FA238}" type="pres">
      <dgm:prSet presAssocID="{A433012A-3F8D-4E67-AD68-FE43F43D90B4}" presName="Child1Accent9" presStyleLbl="alignNode1" presStyleIdx="19" presStyleCnt="34"/>
      <dgm:spPr/>
    </dgm:pt>
    <dgm:pt modelId="{BA7A6EB9-C0EE-4EC7-91C7-AC075DF83CBF}" type="pres">
      <dgm:prSet presAssocID="{A433012A-3F8D-4E67-AD68-FE43F43D90B4}" presName="Child1" presStyleLbl="revTx" presStyleIdx="0" presStyleCnt="3">
        <dgm:presLayoutVars>
          <dgm:chMax/>
          <dgm:chPref val="0"/>
          <dgm:bulletEnabled val="1"/>
        </dgm:presLayoutVars>
      </dgm:prSet>
      <dgm:spPr/>
      <dgm:t>
        <a:bodyPr/>
        <a:lstStyle/>
        <a:p>
          <a:endParaRPr lang="en-US"/>
        </a:p>
      </dgm:t>
    </dgm:pt>
    <dgm:pt modelId="{90F7E683-8445-4D8F-8CB1-785D512D331C}" type="pres">
      <dgm:prSet presAssocID="{17330EF2-D91F-448C-9E4E-DC7B1103CD22}" presName="Child2Accent1" presStyleLbl="alignNode1" presStyleIdx="20" presStyleCnt="34"/>
      <dgm:spPr/>
    </dgm:pt>
    <dgm:pt modelId="{F80F7A8D-20C4-4EBF-B73D-9B152808E679}" type="pres">
      <dgm:prSet presAssocID="{17330EF2-D91F-448C-9E4E-DC7B1103CD22}" presName="Child2Accent2" presStyleLbl="alignNode1" presStyleIdx="21" presStyleCnt="34"/>
      <dgm:spPr/>
    </dgm:pt>
    <dgm:pt modelId="{37064870-AD8F-4FA5-831A-A49D18D38EE4}" type="pres">
      <dgm:prSet presAssocID="{17330EF2-D91F-448C-9E4E-DC7B1103CD22}" presName="Child2Accent3" presStyleLbl="alignNode1" presStyleIdx="22" presStyleCnt="34"/>
      <dgm:spPr/>
    </dgm:pt>
    <dgm:pt modelId="{EE6841BA-3715-4D4D-B790-65C3064524ED}" type="pres">
      <dgm:prSet presAssocID="{17330EF2-D91F-448C-9E4E-DC7B1103CD22}" presName="Child2Accent4" presStyleLbl="alignNode1" presStyleIdx="23" presStyleCnt="34"/>
      <dgm:spPr/>
    </dgm:pt>
    <dgm:pt modelId="{DCB66C9E-9823-4750-8B9F-6F27CFE568A7}" type="pres">
      <dgm:prSet presAssocID="{17330EF2-D91F-448C-9E4E-DC7B1103CD22}" presName="Child2Accent5" presStyleLbl="alignNode1" presStyleIdx="24" presStyleCnt="34"/>
      <dgm:spPr/>
    </dgm:pt>
    <dgm:pt modelId="{4C980033-0F0E-4AEC-9BFA-FEDB96C27D7E}" type="pres">
      <dgm:prSet presAssocID="{17330EF2-D91F-448C-9E4E-DC7B1103CD22}" presName="Child2Accent6" presStyleLbl="alignNode1" presStyleIdx="25" presStyleCnt="34"/>
      <dgm:spPr/>
    </dgm:pt>
    <dgm:pt modelId="{490AA9E4-BB0D-4D73-91E4-96FDD9982971}" type="pres">
      <dgm:prSet presAssocID="{17330EF2-D91F-448C-9E4E-DC7B1103CD22}" presName="Child2Accent7" presStyleLbl="alignNode1" presStyleIdx="26" presStyleCnt="34"/>
      <dgm:spPr/>
    </dgm:pt>
    <dgm:pt modelId="{4934C269-599A-47F4-B821-929735673CCC}" type="pres">
      <dgm:prSet presAssocID="{17330EF2-D91F-448C-9E4E-DC7B1103CD22}" presName="Child2" presStyleLbl="revTx" presStyleIdx="1" presStyleCnt="3">
        <dgm:presLayoutVars>
          <dgm:chMax/>
          <dgm:chPref val="0"/>
          <dgm:bulletEnabled val="1"/>
        </dgm:presLayoutVars>
      </dgm:prSet>
      <dgm:spPr/>
      <dgm:t>
        <a:bodyPr/>
        <a:lstStyle/>
        <a:p>
          <a:endParaRPr lang="en-US"/>
        </a:p>
      </dgm:t>
    </dgm:pt>
    <dgm:pt modelId="{B41592BB-26DE-4B87-85BB-369D0E987321}" type="pres">
      <dgm:prSet presAssocID="{5DFDCBB2-82E6-4600-8228-2997F56C6C3C}" presName="Child3Accent1" presStyleLbl="alignNode1" presStyleIdx="27" presStyleCnt="34"/>
      <dgm:spPr/>
    </dgm:pt>
    <dgm:pt modelId="{58FED925-F388-4579-805C-CB42E3B3B9C2}" type="pres">
      <dgm:prSet presAssocID="{5DFDCBB2-82E6-4600-8228-2997F56C6C3C}" presName="Child3Accent2" presStyleLbl="alignNode1" presStyleIdx="28" presStyleCnt="34"/>
      <dgm:spPr/>
    </dgm:pt>
    <dgm:pt modelId="{40900838-EBB2-468C-B2C0-DC089AEF387A}" type="pres">
      <dgm:prSet presAssocID="{5DFDCBB2-82E6-4600-8228-2997F56C6C3C}" presName="Child3Accent3" presStyleLbl="alignNode1" presStyleIdx="29" presStyleCnt="34"/>
      <dgm:spPr/>
    </dgm:pt>
    <dgm:pt modelId="{973E4455-C06F-4FF8-833A-DD9535BB2CC5}" type="pres">
      <dgm:prSet presAssocID="{5DFDCBB2-82E6-4600-8228-2997F56C6C3C}" presName="Child3Accent4" presStyleLbl="alignNode1" presStyleIdx="30" presStyleCnt="34"/>
      <dgm:spPr/>
    </dgm:pt>
    <dgm:pt modelId="{DA0183C8-FCC8-4D48-8EFE-2375B407F8B2}" type="pres">
      <dgm:prSet presAssocID="{5DFDCBB2-82E6-4600-8228-2997F56C6C3C}" presName="Child3Accent5" presStyleLbl="alignNode1" presStyleIdx="31" presStyleCnt="34"/>
      <dgm:spPr/>
    </dgm:pt>
    <dgm:pt modelId="{6C317DF3-7A69-45CC-BFDB-45BC59734302}" type="pres">
      <dgm:prSet presAssocID="{5DFDCBB2-82E6-4600-8228-2997F56C6C3C}" presName="Child3Accent6" presStyleLbl="alignNode1" presStyleIdx="32" presStyleCnt="34"/>
      <dgm:spPr/>
    </dgm:pt>
    <dgm:pt modelId="{6CD67523-277F-4283-AF31-3F0E0DFF1735}" type="pres">
      <dgm:prSet presAssocID="{5DFDCBB2-82E6-4600-8228-2997F56C6C3C}" presName="Child3Accent7" presStyleLbl="alignNode1" presStyleIdx="33" presStyleCnt="34"/>
      <dgm:spPr/>
    </dgm:pt>
    <dgm:pt modelId="{0A6C687C-E067-4599-A940-3133C5199E47}" type="pres">
      <dgm:prSet presAssocID="{5DFDCBB2-82E6-4600-8228-2997F56C6C3C}" presName="Child3" presStyleLbl="revTx" presStyleIdx="2" presStyleCnt="3">
        <dgm:presLayoutVars>
          <dgm:chMax/>
          <dgm:chPref val="0"/>
          <dgm:bulletEnabled val="1"/>
        </dgm:presLayoutVars>
      </dgm:prSet>
      <dgm:spPr/>
      <dgm:t>
        <a:bodyPr/>
        <a:lstStyle/>
        <a:p>
          <a:endParaRPr lang="en-US"/>
        </a:p>
      </dgm:t>
    </dgm:pt>
  </dgm:ptLst>
  <dgm:cxnLst>
    <dgm:cxn modelId="{9D384DDD-FAA1-418C-9446-5ED87B26C544}" srcId="{FEC375E3-8F5B-46B5-BEF3-1A79908DB55E}" destId="{5DFDCBB2-82E6-4600-8228-2997F56C6C3C}" srcOrd="2" destOrd="0" parTransId="{912012A1-0193-4CC5-8729-2E6E222383AC}" sibTransId="{D2510545-7709-4205-BA7A-1B6197C2E23E}"/>
    <dgm:cxn modelId="{87FE2C2E-3057-4FB0-87DD-52F09E0F29EE}" type="presOf" srcId="{8B8F6332-E1DA-42F0-B5FD-E2A1F4039080}" destId="{3742F0E3-64D5-4F0E-A005-9C5960256C40}" srcOrd="0" destOrd="0" presId="urn:microsoft.com/office/officeart/2011/layout/ConvergingText"/>
    <dgm:cxn modelId="{A1ACB56B-B8E0-4FD5-9FB1-FCC79319F72D}" type="presOf" srcId="{A433012A-3F8D-4E67-AD68-FE43F43D90B4}" destId="{BA7A6EB9-C0EE-4EC7-91C7-AC075DF83CBF}" srcOrd="0" destOrd="0" presId="urn:microsoft.com/office/officeart/2011/layout/ConvergingText"/>
    <dgm:cxn modelId="{CA4D28A5-7FCB-413E-9CAF-0B0C34A74705}" type="presOf" srcId="{5DFDCBB2-82E6-4600-8228-2997F56C6C3C}" destId="{0A6C687C-E067-4599-A940-3133C5199E47}" srcOrd="0" destOrd="0" presId="urn:microsoft.com/office/officeart/2011/layout/ConvergingText"/>
    <dgm:cxn modelId="{7984A9FC-FEE4-432B-8125-66B701EC2257}" type="presOf" srcId="{FEC375E3-8F5B-46B5-BEF3-1A79908DB55E}" destId="{CF99EAF8-289F-4160-A59F-CC89955080BD}" srcOrd="0" destOrd="0" presId="urn:microsoft.com/office/officeart/2011/layout/ConvergingText"/>
    <dgm:cxn modelId="{DA7475FB-2269-4CB7-98EF-5B0E61B2619A}" type="presOf" srcId="{17330EF2-D91F-448C-9E4E-DC7B1103CD22}" destId="{4934C269-599A-47F4-B821-929735673CCC}" srcOrd="0" destOrd="0" presId="urn:microsoft.com/office/officeart/2011/layout/ConvergingText"/>
    <dgm:cxn modelId="{52FF8841-76DE-444F-9365-2728655A92BB}" srcId="{FEC375E3-8F5B-46B5-BEF3-1A79908DB55E}" destId="{17330EF2-D91F-448C-9E4E-DC7B1103CD22}" srcOrd="1" destOrd="0" parTransId="{75655857-DC88-42DF-8B5E-965D24674DDB}" sibTransId="{31102BF4-EF08-4203-960A-E87DE69E1133}"/>
    <dgm:cxn modelId="{C93A0FD9-5850-4C36-95FC-5A42FD45FA5D}" srcId="{8B8F6332-E1DA-42F0-B5FD-E2A1F4039080}" destId="{FEC375E3-8F5B-46B5-BEF3-1A79908DB55E}" srcOrd="0" destOrd="0" parTransId="{E300C23A-9BBE-427C-B0A6-FE582DAF80B1}" sibTransId="{659A1F7B-2949-4B96-A323-4F6E8F9128EE}"/>
    <dgm:cxn modelId="{1048BA46-8BDB-407C-A74B-B56394528741}" srcId="{FEC375E3-8F5B-46B5-BEF3-1A79908DB55E}" destId="{A433012A-3F8D-4E67-AD68-FE43F43D90B4}" srcOrd="0" destOrd="0" parTransId="{4E3BB63B-1A9A-46C5-B4E3-4A865C01F88D}" sibTransId="{0746C405-7158-4577-8891-0F67E24AEF09}"/>
    <dgm:cxn modelId="{ED01BC3C-780A-4AF9-BA74-091F929B1A36}" type="presParOf" srcId="{3742F0E3-64D5-4F0E-A005-9C5960256C40}" destId="{5D81E5E5-674D-4707-951B-01E418FBEE75}" srcOrd="0" destOrd="0" presId="urn:microsoft.com/office/officeart/2011/layout/ConvergingText"/>
    <dgm:cxn modelId="{65C9F4E0-AFA7-43A6-9759-F44525F87020}" type="presParOf" srcId="{5D81E5E5-674D-4707-951B-01E418FBEE75}" destId="{0A2036BA-AB2C-4075-89CE-025D7F001B9A}" srcOrd="0" destOrd="0" presId="urn:microsoft.com/office/officeart/2011/layout/ConvergingText"/>
    <dgm:cxn modelId="{DAE5E8E2-4A27-4B11-8092-97E66B2EF4BC}" type="presParOf" srcId="{5D81E5E5-674D-4707-951B-01E418FBEE75}" destId="{DAD53FBF-F748-4F89-9B6A-F35489FF05DA}" srcOrd="1" destOrd="0" presId="urn:microsoft.com/office/officeart/2011/layout/ConvergingText"/>
    <dgm:cxn modelId="{DEDBE9C0-1480-4F29-BF40-2A0796929D33}" type="presParOf" srcId="{5D81E5E5-674D-4707-951B-01E418FBEE75}" destId="{952936D1-DD8B-4F67-A5E0-BAEF0C65EB4D}" srcOrd="2" destOrd="0" presId="urn:microsoft.com/office/officeart/2011/layout/ConvergingText"/>
    <dgm:cxn modelId="{509172AC-A968-4AA8-B989-DB48C39B229E}" type="presParOf" srcId="{5D81E5E5-674D-4707-951B-01E418FBEE75}" destId="{18B6564D-B2A2-49A7-80FF-B0439CF3CE63}" srcOrd="3" destOrd="0" presId="urn:microsoft.com/office/officeart/2011/layout/ConvergingText"/>
    <dgm:cxn modelId="{3E050B55-C6EF-4FC9-ABF4-E7DD4FBB3A0C}" type="presParOf" srcId="{5D81E5E5-674D-4707-951B-01E418FBEE75}" destId="{67AA0C4B-13DF-4DFE-BF7C-DA8F0B94D93D}" srcOrd="4" destOrd="0" presId="urn:microsoft.com/office/officeart/2011/layout/ConvergingText"/>
    <dgm:cxn modelId="{E3EB421A-0E41-4302-B3DE-C774ECF7C435}" type="presParOf" srcId="{5D81E5E5-674D-4707-951B-01E418FBEE75}" destId="{CA5F8E76-6A42-42CE-9140-F2D0A14D6A59}" srcOrd="5" destOrd="0" presId="urn:microsoft.com/office/officeart/2011/layout/ConvergingText"/>
    <dgm:cxn modelId="{EB9C9020-EACD-4738-8069-C8BE67401FA9}" type="presParOf" srcId="{5D81E5E5-674D-4707-951B-01E418FBEE75}" destId="{6DA80FEF-669D-4C42-8312-98553D8C6865}" srcOrd="6" destOrd="0" presId="urn:microsoft.com/office/officeart/2011/layout/ConvergingText"/>
    <dgm:cxn modelId="{F48B027F-12AA-42A7-B69A-844FF2BE92B9}" type="presParOf" srcId="{5D81E5E5-674D-4707-951B-01E418FBEE75}" destId="{7D6CA2BA-5703-416D-A295-A2AF5094BB80}" srcOrd="7" destOrd="0" presId="urn:microsoft.com/office/officeart/2011/layout/ConvergingText"/>
    <dgm:cxn modelId="{F839DF91-6050-45E8-BECB-4B9E212A80A1}" type="presParOf" srcId="{5D81E5E5-674D-4707-951B-01E418FBEE75}" destId="{5028C46B-B913-4324-B523-875202A7948F}" srcOrd="8" destOrd="0" presId="urn:microsoft.com/office/officeart/2011/layout/ConvergingText"/>
    <dgm:cxn modelId="{1C258731-288A-4057-AF06-64E0A3219863}" type="presParOf" srcId="{5D81E5E5-674D-4707-951B-01E418FBEE75}" destId="{98430746-ECC2-4D78-BAE4-9565BAE3C3DD}" srcOrd="9" destOrd="0" presId="urn:microsoft.com/office/officeart/2011/layout/ConvergingText"/>
    <dgm:cxn modelId="{4DFB3BDC-B1C9-43F6-BD34-020437F885D9}" type="presParOf" srcId="{5D81E5E5-674D-4707-951B-01E418FBEE75}" destId="{CF99EAF8-289F-4160-A59F-CC89955080BD}" srcOrd="10" destOrd="0" presId="urn:microsoft.com/office/officeart/2011/layout/ConvergingText"/>
    <dgm:cxn modelId="{F974D833-68A3-4619-8BFC-70FCD5B0B247}" type="presParOf" srcId="{5D81E5E5-674D-4707-951B-01E418FBEE75}" destId="{ED079A9E-644E-44C2-B77E-FE0D8AAEC80B}" srcOrd="11" destOrd="0" presId="urn:microsoft.com/office/officeart/2011/layout/ConvergingText"/>
    <dgm:cxn modelId="{002B22C9-9CA2-4CF3-B059-03E48EC828CA}" type="presParOf" srcId="{5D81E5E5-674D-4707-951B-01E418FBEE75}" destId="{2C26F09C-C6D6-4931-9C8F-AB93BA580C3C}" srcOrd="12" destOrd="0" presId="urn:microsoft.com/office/officeart/2011/layout/ConvergingText"/>
    <dgm:cxn modelId="{C23F0D63-35FA-41AA-8876-3CC6872EE67C}" type="presParOf" srcId="{5D81E5E5-674D-4707-951B-01E418FBEE75}" destId="{7C512A91-DFED-4D40-8809-F402A37ADCCB}" srcOrd="13" destOrd="0" presId="urn:microsoft.com/office/officeart/2011/layout/ConvergingText"/>
    <dgm:cxn modelId="{5F07C553-5A38-4DD9-BE3B-B21217B3CEB2}" type="presParOf" srcId="{5D81E5E5-674D-4707-951B-01E418FBEE75}" destId="{2BD8CB0B-BA4F-4698-B063-3FAADED5BFDF}" srcOrd="14" destOrd="0" presId="urn:microsoft.com/office/officeart/2011/layout/ConvergingText"/>
    <dgm:cxn modelId="{A4E10303-D4F8-4903-B720-67D7DB8226F1}" type="presParOf" srcId="{5D81E5E5-674D-4707-951B-01E418FBEE75}" destId="{71C509CB-665A-499D-A722-556CE1C31E5B}" srcOrd="15" destOrd="0" presId="urn:microsoft.com/office/officeart/2011/layout/ConvergingText"/>
    <dgm:cxn modelId="{43B0973F-4BF5-4197-96E0-ECD98D0905FB}" type="presParOf" srcId="{5D81E5E5-674D-4707-951B-01E418FBEE75}" destId="{1796792B-A41C-4B2A-8097-02C3EDC5D0AE}" srcOrd="16" destOrd="0" presId="urn:microsoft.com/office/officeart/2011/layout/ConvergingText"/>
    <dgm:cxn modelId="{2C78A010-2FF3-49C8-BE42-0AEFB27E8E60}" type="presParOf" srcId="{5D81E5E5-674D-4707-951B-01E418FBEE75}" destId="{5544E510-A8C0-43F5-BA20-416885B01054}" srcOrd="17" destOrd="0" presId="urn:microsoft.com/office/officeart/2011/layout/ConvergingText"/>
    <dgm:cxn modelId="{AF9AD124-CE0C-4E26-94CD-7C5A19655408}" type="presParOf" srcId="{5D81E5E5-674D-4707-951B-01E418FBEE75}" destId="{0C3C71CF-F3AA-4E82-AD33-8DEE16B5ED65}" srcOrd="18" destOrd="0" presId="urn:microsoft.com/office/officeart/2011/layout/ConvergingText"/>
    <dgm:cxn modelId="{A4D992E4-0604-4DC3-B33B-1BB73C1F0BB7}" type="presParOf" srcId="{5D81E5E5-674D-4707-951B-01E418FBEE75}" destId="{AE699943-8A46-434A-B74E-273A9A0FA238}" srcOrd="19" destOrd="0" presId="urn:microsoft.com/office/officeart/2011/layout/ConvergingText"/>
    <dgm:cxn modelId="{21BD28A4-08EA-42BC-972D-C11D79628607}" type="presParOf" srcId="{5D81E5E5-674D-4707-951B-01E418FBEE75}" destId="{BA7A6EB9-C0EE-4EC7-91C7-AC075DF83CBF}" srcOrd="20" destOrd="0" presId="urn:microsoft.com/office/officeart/2011/layout/ConvergingText"/>
    <dgm:cxn modelId="{8F929427-80AB-4BEF-A7E4-C7DCAFA9A94C}" type="presParOf" srcId="{5D81E5E5-674D-4707-951B-01E418FBEE75}" destId="{90F7E683-8445-4D8F-8CB1-785D512D331C}" srcOrd="21" destOrd="0" presId="urn:microsoft.com/office/officeart/2011/layout/ConvergingText"/>
    <dgm:cxn modelId="{3143686E-D68C-4D1D-BA5D-12588CE4011B}" type="presParOf" srcId="{5D81E5E5-674D-4707-951B-01E418FBEE75}" destId="{F80F7A8D-20C4-4EBF-B73D-9B152808E679}" srcOrd="22" destOrd="0" presId="urn:microsoft.com/office/officeart/2011/layout/ConvergingText"/>
    <dgm:cxn modelId="{50ECBC9D-667C-4667-B29C-C7F75382963B}" type="presParOf" srcId="{5D81E5E5-674D-4707-951B-01E418FBEE75}" destId="{37064870-AD8F-4FA5-831A-A49D18D38EE4}" srcOrd="23" destOrd="0" presId="urn:microsoft.com/office/officeart/2011/layout/ConvergingText"/>
    <dgm:cxn modelId="{45B5D8B0-DA59-4A68-9935-65309D5EBE43}" type="presParOf" srcId="{5D81E5E5-674D-4707-951B-01E418FBEE75}" destId="{EE6841BA-3715-4D4D-B790-65C3064524ED}" srcOrd="24" destOrd="0" presId="urn:microsoft.com/office/officeart/2011/layout/ConvergingText"/>
    <dgm:cxn modelId="{AE8D160F-AE8F-4255-B1FF-AAF44CF52466}" type="presParOf" srcId="{5D81E5E5-674D-4707-951B-01E418FBEE75}" destId="{DCB66C9E-9823-4750-8B9F-6F27CFE568A7}" srcOrd="25" destOrd="0" presId="urn:microsoft.com/office/officeart/2011/layout/ConvergingText"/>
    <dgm:cxn modelId="{DE411F5A-8D2C-4B8A-A1C4-12F28ACE7AB1}" type="presParOf" srcId="{5D81E5E5-674D-4707-951B-01E418FBEE75}" destId="{4C980033-0F0E-4AEC-9BFA-FEDB96C27D7E}" srcOrd="26" destOrd="0" presId="urn:microsoft.com/office/officeart/2011/layout/ConvergingText"/>
    <dgm:cxn modelId="{945D252F-A609-472B-88AB-FA927B7BC0F8}" type="presParOf" srcId="{5D81E5E5-674D-4707-951B-01E418FBEE75}" destId="{490AA9E4-BB0D-4D73-91E4-96FDD9982971}" srcOrd="27" destOrd="0" presId="urn:microsoft.com/office/officeart/2011/layout/ConvergingText"/>
    <dgm:cxn modelId="{D5E68487-0C22-407A-A4DA-2E481FE76456}" type="presParOf" srcId="{5D81E5E5-674D-4707-951B-01E418FBEE75}" destId="{4934C269-599A-47F4-B821-929735673CCC}" srcOrd="28" destOrd="0" presId="urn:microsoft.com/office/officeart/2011/layout/ConvergingText"/>
    <dgm:cxn modelId="{26F62238-6F65-4D28-8909-B9A4C6DA19D3}" type="presParOf" srcId="{5D81E5E5-674D-4707-951B-01E418FBEE75}" destId="{B41592BB-26DE-4B87-85BB-369D0E987321}" srcOrd="29" destOrd="0" presId="urn:microsoft.com/office/officeart/2011/layout/ConvergingText"/>
    <dgm:cxn modelId="{87688889-B253-4DE8-A78A-E23C6781DD65}" type="presParOf" srcId="{5D81E5E5-674D-4707-951B-01E418FBEE75}" destId="{58FED925-F388-4579-805C-CB42E3B3B9C2}" srcOrd="30" destOrd="0" presId="urn:microsoft.com/office/officeart/2011/layout/ConvergingText"/>
    <dgm:cxn modelId="{93A5DDDB-37F8-421C-BDAA-A31F4C5D4077}" type="presParOf" srcId="{5D81E5E5-674D-4707-951B-01E418FBEE75}" destId="{40900838-EBB2-468C-B2C0-DC089AEF387A}" srcOrd="31" destOrd="0" presId="urn:microsoft.com/office/officeart/2011/layout/ConvergingText"/>
    <dgm:cxn modelId="{C03F91B8-20E8-4005-A809-0AB38387DD11}" type="presParOf" srcId="{5D81E5E5-674D-4707-951B-01E418FBEE75}" destId="{973E4455-C06F-4FF8-833A-DD9535BB2CC5}" srcOrd="32" destOrd="0" presId="urn:microsoft.com/office/officeart/2011/layout/ConvergingText"/>
    <dgm:cxn modelId="{2F26176F-CDA6-4B77-991B-7AC9F3021B57}" type="presParOf" srcId="{5D81E5E5-674D-4707-951B-01E418FBEE75}" destId="{DA0183C8-FCC8-4D48-8EFE-2375B407F8B2}" srcOrd="33" destOrd="0" presId="urn:microsoft.com/office/officeart/2011/layout/ConvergingText"/>
    <dgm:cxn modelId="{507BFF21-4C57-4285-8221-34F1B766F2C9}" type="presParOf" srcId="{5D81E5E5-674D-4707-951B-01E418FBEE75}" destId="{6C317DF3-7A69-45CC-BFDB-45BC59734302}" srcOrd="34" destOrd="0" presId="urn:microsoft.com/office/officeart/2011/layout/ConvergingText"/>
    <dgm:cxn modelId="{DC970008-4B78-44F4-8502-9518CEB69CAA}" type="presParOf" srcId="{5D81E5E5-674D-4707-951B-01E418FBEE75}" destId="{6CD67523-277F-4283-AF31-3F0E0DFF1735}" srcOrd="35" destOrd="0" presId="urn:microsoft.com/office/officeart/2011/layout/ConvergingText"/>
    <dgm:cxn modelId="{E1942C09-1792-49F8-ADFA-6EB4EBF9AA46}" type="presParOf" srcId="{5D81E5E5-674D-4707-951B-01E418FBEE75}" destId="{0A6C687C-E067-4599-A940-3133C5199E47}" srcOrd="36" destOrd="0" presId="urn:microsoft.com/office/officeart/2011/layout/ConvergingTex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4400" dirty="0" smtClean="0"/>
            <a:t>1</a:t>
          </a:r>
          <a:endParaRPr lang="en-US" sz="4400"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4400" dirty="0" smtClean="0"/>
            <a:t>2</a:t>
          </a:r>
          <a:endParaRPr lang="en-US" sz="4400"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3200" dirty="0" smtClean="0">
              <a:effectLst>
                <a:outerShdw blurRad="38100" dist="38100" dir="2700000" algn="tl">
                  <a:srgbClr val="000000">
                    <a:alpha val="43137"/>
                  </a:srgbClr>
                </a:outerShdw>
              </a:effectLst>
            </a:rPr>
            <a:t>How do we build capacity?</a:t>
          </a:r>
          <a:endParaRPr lang="en-US" sz="3200" dirty="0">
            <a:effectLst>
              <a:outerShdw blurRad="38100" dist="38100" dir="2700000" algn="tl">
                <a:srgbClr val="000000">
                  <a:alpha val="43137"/>
                </a:srgbClr>
              </a:outerShdw>
            </a:effectLst>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pPr/>
      <dgm:t>
        <a:bodyPr/>
        <a:lstStyle/>
        <a:p>
          <a:r>
            <a:rPr lang="en-US" sz="4400" dirty="0" smtClean="0"/>
            <a:t>3</a:t>
          </a:r>
          <a:endParaRPr lang="en-US" sz="4400"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US" sz="3200" dirty="0" smtClean="0">
              <a:effectLst>
                <a:outerShdw blurRad="38100" dist="38100" dir="2700000" algn="tl">
                  <a:srgbClr val="000000">
                    <a:alpha val="43137"/>
                  </a:srgbClr>
                </a:outerShdw>
              </a:effectLst>
            </a:rPr>
            <a:t>Once you get there, then what?</a:t>
          </a:r>
          <a:endParaRPr lang="en-US" sz="3200" dirty="0">
            <a:effectLst>
              <a:outerShdw blurRad="38100" dist="38100" dir="2700000" algn="tl">
                <a:srgbClr val="000000">
                  <a:alpha val="43137"/>
                </a:srgbClr>
              </a:outerShdw>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n-US" sz="3200" dirty="0" smtClean="0">
              <a:effectLst>
                <a:outerShdw blurRad="38100" dist="38100" dir="2700000" algn="tl">
                  <a:srgbClr val="000000">
                    <a:alpha val="43137"/>
                  </a:srgbClr>
                </a:outerShdw>
              </a:effectLst>
            </a:rPr>
            <a:t>What is Capacity Building in Public Procurement?</a:t>
          </a:r>
          <a:endParaRPr lang="en-US" sz="3200" dirty="0">
            <a:effectLst>
              <a:outerShdw blurRad="38100" dist="38100" dir="2700000" algn="tl">
                <a:srgbClr val="000000">
                  <a:alpha val="43137"/>
                </a:srgbClr>
              </a:outerShdw>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3"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3"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3">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3"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3">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3" custScaleX="259632">
        <dgm:presLayoutVars>
          <dgm:bulletEnabled val="1"/>
        </dgm:presLayoutVars>
      </dgm:prSet>
      <dgm:spPr>
        <a:prstGeom prst="rect">
          <a:avLst/>
        </a:prstGeom>
      </dgm:spPr>
      <dgm:t>
        <a:bodyPr/>
        <a:lstStyle/>
        <a:p>
          <a:endParaRPr lang="en-US"/>
        </a:p>
      </dgm:t>
    </dgm:pt>
  </dgm:ptLst>
  <dgm:cxnLst>
    <dgm:cxn modelId="{5417F3DF-8CAE-4E6C-ADBB-ED6F50084B8E}" type="presOf" srcId="{D1776C8F-2B10-4075-8DF7-7F65AB725ED5}" destId="{F5034101-5B7D-4FE7-B47A-5A48CF39606B}" srcOrd="0" destOrd="0" presId="urn:microsoft.com/office/officeart/2005/8/layout/vList5"/>
    <dgm:cxn modelId="{7077B78D-FCDC-4519-8416-DC357ACD5043}" srcId="{F6FEADD9-F67D-41F5-BA4C-3C84956E7F46}" destId="{D1776C8F-2B10-4075-8DF7-7F65AB725ED5}" srcOrd="2" destOrd="0" parTransId="{7291E740-3E17-41B3-99D3-1D67AE37CC3F}" sibTransId="{88B75C29-8054-417D-BCE3-878A55118F6D}"/>
    <dgm:cxn modelId="{3D887057-7E91-45EF-8E4B-3006C2DFECB4}" type="presOf" srcId="{6BE4E373-0656-4EDC-821E-BE09C952B1F6}" destId="{C7C3E6FD-D83F-4BDA-907E-B5EE041DA931}" srcOrd="0" destOrd="0" presId="urn:microsoft.com/office/officeart/2005/8/layout/vList5"/>
    <dgm:cxn modelId="{AFF7133D-5E9D-4613-9299-006F9E49301B}" type="presOf" srcId="{AA046201-5C4D-445E-BF0B-5C6D2B0A1945}" destId="{C04276DC-EE64-470A-B8BC-09067B8045FA}" srcOrd="0" destOrd="0" presId="urn:microsoft.com/office/officeart/2005/8/layout/vList5"/>
    <dgm:cxn modelId="{1D12F37E-DF42-400C-B5B5-A8FAF49EC0EC}" type="presOf" srcId="{1E4D3931-0DBD-4211-A24A-6AF364284B1E}" destId="{D54B1729-BC98-42C1-9C6C-D65DCBA4358F}"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B8AF1086-D7BE-446F-9133-738B599E9A7D}" srcId="{F6FEADD9-F67D-41F5-BA4C-3C84956E7F46}" destId="{AA046201-5C4D-445E-BF0B-5C6D2B0A1945}" srcOrd="1" destOrd="0" parTransId="{FE92FC33-5E0F-4302-9E80-A69E8ACDDE56}" sibTransId="{40767EFF-7D52-4469-ACEE-7D28E67337E2}"/>
    <dgm:cxn modelId="{9071FB3B-D26B-4384-BD1A-80C12C62D02C}" srcId="{AA046201-5C4D-445E-BF0B-5C6D2B0A1945}" destId="{C59269D0-92A5-481C-BA64-727AFB0DD545}" srcOrd="0" destOrd="0" parTransId="{312CC84D-092F-422A-AA24-A4619DBBB7BE}" sibTransId="{266DE8E8-1339-41C4-B9A7-6148496C7FA9}"/>
    <dgm:cxn modelId="{B6416E04-E5DE-46CA-AD27-47EBE280D636}" type="presOf" srcId="{C59269D0-92A5-481C-BA64-727AFB0DD545}" destId="{B37A5355-225B-4C6F-AED7-6C620F99EECC}" srcOrd="0" destOrd="0" presId="urn:microsoft.com/office/officeart/2005/8/layout/vList5"/>
    <dgm:cxn modelId="{119690D4-400B-468B-8BA0-5C9C9E2AFEAF}" srcId="{D1776C8F-2B10-4075-8DF7-7F65AB725ED5}" destId="{6BE4E373-0656-4EDC-821E-BE09C952B1F6}" srcOrd="0" destOrd="0" parTransId="{34218063-BF94-4304-99BD-B3F7BA4D3C8F}" sibTransId="{E17B9BF1-2948-497F-8EC7-3BF734D839DB}"/>
    <dgm:cxn modelId="{9A0DCB65-9DCB-4972-9768-1762E4116F3C}" type="presOf" srcId="{74EE5CD8-078F-4590-BF9C-A341A294A016}" destId="{7E429971-BC57-430F-BB25-C0574E5E39E3}" srcOrd="0" destOrd="0" presId="urn:microsoft.com/office/officeart/2005/8/layout/vList5"/>
    <dgm:cxn modelId="{DBCA7E61-D822-40A0-A27A-D7E092386A0B}" type="presOf" srcId="{F6FEADD9-F67D-41F5-BA4C-3C84956E7F46}" destId="{AAE7A1E6-6847-453D-B55B-8A82BF138C1D}"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1E18118B-9778-4714-A249-2B714D5427F7}" type="presParOf" srcId="{AAE7A1E6-6847-453D-B55B-8A82BF138C1D}" destId="{C4407577-18A2-46E0-8805-2838042EB67A}" srcOrd="0" destOrd="0" presId="urn:microsoft.com/office/officeart/2005/8/layout/vList5"/>
    <dgm:cxn modelId="{84152E8A-21A6-4CAF-BC09-47C13F4FFFB8}" type="presParOf" srcId="{C4407577-18A2-46E0-8805-2838042EB67A}" destId="{7E429971-BC57-430F-BB25-C0574E5E39E3}" srcOrd="0" destOrd="0" presId="urn:microsoft.com/office/officeart/2005/8/layout/vList5"/>
    <dgm:cxn modelId="{1D51832F-3B38-483B-8C08-BDD413206841}" type="presParOf" srcId="{C4407577-18A2-46E0-8805-2838042EB67A}" destId="{D54B1729-BC98-42C1-9C6C-D65DCBA4358F}" srcOrd="1" destOrd="0" presId="urn:microsoft.com/office/officeart/2005/8/layout/vList5"/>
    <dgm:cxn modelId="{F2BB24AB-7DB6-4F0F-92D8-664E0F322520}" type="presParOf" srcId="{AAE7A1E6-6847-453D-B55B-8A82BF138C1D}" destId="{AB8574CC-D4F2-4555-AEE3-F4EE58B11D03}" srcOrd="1" destOrd="0" presId="urn:microsoft.com/office/officeart/2005/8/layout/vList5"/>
    <dgm:cxn modelId="{3F47CC38-27AC-4E4E-92A2-FDE046382C80}" type="presParOf" srcId="{AAE7A1E6-6847-453D-B55B-8A82BF138C1D}" destId="{85B8F607-FDD8-476A-ADBE-E1250824F294}" srcOrd="2" destOrd="0" presId="urn:microsoft.com/office/officeart/2005/8/layout/vList5"/>
    <dgm:cxn modelId="{B4BBC5E0-69C0-4FD2-84A6-C47E62DEA28D}" type="presParOf" srcId="{85B8F607-FDD8-476A-ADBE-E1250824F294}" destId="{C04276DC-EE64-470A-B8BC-09067B8045FA}" srcOrd="0" destOrd="0" presId="urn:microsoft.com/office/officeart/2005/8/layout/vList5"/>
    <dgm:cxn modelId="{71B90C6E-E0F2-4EE1-8864-5914AAFA20A7}" type="presParOf" srcId="{85B8F607-FDD8-476A-ADBE-E1250824F294}" destId="{B37A5355-225B-4C6F-AED7-6C620F99EECC}" srcOrd="1" destOrd="0" presId="urn:microsoft.com/office/officeart/2005/8/layout/vList5"/>
    <dgm:cxn modelId="{E6DEED78-0C33-4D1D-A595-AFE4311369E4}" type="presParOf" srcId="{AAE7A1E6-6847-453D-B55B-8A82BF138C1D}" destId="{5ACAA866-A8A8-4183-97B5-CEEAB1525C60}" srcOrd="3" destOrd="0" presId="urn:microsoft.com/office/officeart/2005/8/layout/vList5"/>
    <dgm:cxn modelId="{FD2A22C3-24B0-4E4D-A3BC-79528D3FBC48}" type="presParOf" srcId="{AAE7A1E6-6847-453D-B55B-8A82BF138C1D}" destId="{477213BE-9E91-4950-8451-7F60796F47F4}" srcOrd="4" destOrd="0" presId="urn:microsoft.com/office/officeart/2005/8/layout/vList5"/>
    <dgm:cxn modelId="{2D9E3819-8AF8-4F78-AD5E-1D892BCE0381}" type="presParOf" srcId="{477213BE-9E91-4950-8451-7F60796F47F4}" destId="{F5034101-5B7D-4FE7-B47A-5A48CF39606B}" srcOrd="0" destOrd="0" presId="urn:microsoft.com/office/officeart/2005/8/layout/vList5"/>
    <dgm:cxn modelId="{5FD7E964-E46A-45B4-A545-5D657B6094BB}" type="presParOf" srcId="{477213BE-9E91-4950-8451-7F60796F47F4}" destId="{C7C3E6FD-D83F-4BDA-907E-B5EE041DA931}"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5CA45B-3A0A-41C6-9CF3-B0FAEE7BFD8B}" type="doc">
      <dgm:prSet loTypeId="urn:microsoft.com/office/officeart/2005/8/layout/hList2#1" loCatId="list" qsTypeId="urn:microsoft.com/office/officeart/2005/8/quickstyle/simple1" qsCatId="simple" csTypeId="urn:microsoft.com/office/officeart/2005/8/colors/accent1_2" csCatId="accent1" phldr="1"/>
      <dgm:spPr/>
      <dgm:t>
        <a:bodyPr/>
        <a:lstStyle/>
        <a:p>
          <a:endParaRPr lang="en-US"/>
        </a:p>
      </dgm:t>
    </dgm:pt>
    <dgm:pt modelId="{8B5BBEC6-1F72-450B-8EAC-33FD8DCAFDCE}">
      <dgm:prSet phldrT="[Text]"/>
      <dgm:spPr/>
      <dgm:t>
        <a:bodyPr/>
        <a:lstStyle/>
        <a:p>
          <a:r>
            <a:rPr lang="en-US" dirty="0" smtClean="0"/>
            <a:t>Job Analysis</a:t>
          </a:r>
          <a:endParaRPr lang="en-US" dirty="0"/>
        </a:p>
      </dgm:t>
    </dgm:pt>
    <dgm:pt modelId="{777D0E6F-3857-4212-93A7-2625A3810872}" type="parTrans" cxnId="{64592712-373B-4CD7-805F-4BEF2D7725A8}">
      <dgm:prSet/>
      <dgm:spPr/>
      <dgm:t>
        <a:bodyPr/>
        <a:lstStyle/>
        <a:p>
          <a:endParaRPr lang="en-US"/>
        </a:p>
      </dgm:t>
    </dgm:pt>
    <dgm:pt modelId="{7B486A06-A899-46E2-8F30-0AAAED6EC234}" type="sibTrans" cxnId="{64592712-373B-4CD7-805F-4BEF2D7725A8}">
      <dgm:prSet/>
      <dgm:spPr/>
      <dgm:t>
        <a:bodyPr/>
        <a:lstStyle/>
        <a:p>
          <a:endParaRPr lang="en-US"/>
        </a:p>
      </dgm:t>
    </dgm:pt>
    <dgm:pt modelId="{C8E80542-F045-48FC-9C09-7E476A234131}">
      <dgm:prSet phldrT="[Text]" phldr="1"/>
      <dgm:spPr/>
      <dgm:t>
        <a:bodyPr/>
        <a:lstStyle/>
        <a:p>
          <a:endParaRPr lang="en-US"/>
        </a:p>
      </dgm:t>
    </dgm:pt>
    <dgm:pt modelId="{18EA3ECD-ED3F-4E68-911C-02D297BD8AFE}" type="parTrans" cxnId="{BE04D0C2-D991-444D-8026-6534CC2DE661}">
      <dgm:prSet/>
      <dgm:spPr/>
      <dgm:t>
        <a:bodyPr/>
        <a:lstStyle/>
        <a:p>
          <a:endParaRPr lang="en-US"/>
        </a:p>
      </dgm:t>
    </dgm:pt>
    <dgm:pt modelId="{E36A6848-8A8C-44C3-AEF4-013442678C5F}" type="sibTrans" cxnId="{BE04D0C2-D991-444D-8026-6534CC2DE661}">
      <dgm:prSet/>
      <dgm:spPr/>
      <dgm:t>
        <a:bodyPr/>
        <a:lstStyle/>
        <a:p>
          <a:endParaRPr lang="en-US"/>
        </a:p>
      </dgm:t>
    </dgm:pt>
    <dgm:pt modelId="{59BE1091-ABD0-43F9-93D9-1811355EABBD}">
      <dgm:prSet phldrT="[Text]" phldr="1"/>
      <dgm:spPr/>
      <dgm:t>
        <a:bodyPr/>
        <a:lstStyle/>
        <a:p>
          <a:endParaRPr lang="en-US"/>
        </a:p>
      </dgm:t>
    </dgm:pt>
    <dgm:pt modelId="{1361A073-CACF-4A39-8330-6FE63350C5AB}" type="parTrans" cxnId="{F963CB29-8FD7-4D2D-B052-E8592966E84B}">
      <dgm:prSet/>
      <dgm:spPr/>
      <dgm:t>
        <a:bodyPr/>
        <a:lstStyle/>
        <a:p>
          <a:endParaRPr lang="en-US"/>
        </a:p>
      </dgm:t>
    </dgm:pt>
    <dgm:pt modelId="{804FDB60-6138-4C0A-B917-017157BAF65B}" type="sibTrans" cxnId="{F963CB29-8FD7-4D2D-B052-E8592966E84B}">
      <dgm:prSet/>
      <dgm:spPr/>
      <dgm:t>
        <a:bodyPr/>
        <a:lstStyle/>
        <a:p>
          <a:endParaRPr lang="en-US"/>
        </a:p>
      </dgm:t>
    </dgm:pt>
    <dgm:pt modelId="{EEA17E7E-8DD7-4156-BC1E-91D97B09A81E}">
      <dgm:prSet phldrT="[Text]"/>
      <dgm:spPr/>
      <dgm:t>
        <a:bodyPr/>
        <a:lstStyle/>
        <a:p>
          <a:r>
            <a:rPr lang="en-US" dirty="0" smtClean="0"/>
            <a:t>Gap Analysis</a:t>
          </a:r>
          <a:endParaRPr lang="en-US" dirty="0"/>
        </a:p>
      </dgm:t>
    </dgm:pt>
    <dgm:pt modelId="{7CE84DA7-2974-4A91-BAC1-490CE0EBBA9A}" type="parTrans" cxnId="{84BCC217-51EF-40C3-8887-580A18E205E5}">
      <dgm:prSet/>
      <dgm:spPr/>
      <dgm:t>
        <a:bodyPr/>
        <a:lstStyle/>
        <a:p>
          <a:endParaRPr lang="en-US"/>
        </a:p>
      </dgm:t>
    </dgm:pt>
    <dgm:pt modelId="{7EA540AA-82C8-4AF0-B939-1FD4C49BA981}" type="sibTrans" cxnId="{84BCC217-51EF-40C3-8887-580A18E205E5}">
      <dgm:prSet/>
      <dgm:spPr/>
      <dgm:t>
        <a:bodyPr/>
        <a:lstStyle/>
        <a:p>
          <a:endParaRPr lang="en-US"/>
        </a:p>
      </dgm:t>
    </dgm:pt>
    <dgm:pt modelId="{3C3586E3-F429-403B-B1A2-465681082964}">
      <dgm:prSet phldrT="[Text]" phldr="1"/>
      <dgm:spPr/>
      <dgm:t>
        <a:bodyPr/>
        <a:lstStyle/>
        <a:p>
          <a:endParaRPr lang="en-US" dirty="0"/>
        </a:p>
      </dgm:t>
    </dgm:pt>
    <dgm:pt modelId="{2CDDA5CD-E4FE-4D8D-BCC2-DC2208BC598E}" type="parTrans" cxnId="{2435320D-1F41-463C-B0EF-8D34794A8C4B}">
      <dgm:prSet/>
      <dgm:spPr/>
      <dgm:t>
        <a:bodyPr/>
        <a:lstStyle/>
        <a:p>
          <a:endParaRPr lang="en-US"/>
        </a:p>
      </dgm:t>
    </dgm:pt>
    <dgm:pt modelId="{66291197-DBF9-4ABA-A640-7CBF8533057F}" type="sibTrans" cxnId="{2435320D-1F41-463C-B0EF-8D34794A8C4B}">
      <dgm:prSet/>
      <dgm:spPr/>
      <dgm:t>
        <a:bodyPr/>
        <a:lstStyle/>
        <a:p>
          <a:endParaRPr lang="en-US"/>
        </a:p>
      </dgm:t>
    </dgm:pt>
    <dgm:pt modelId="{3DB93F77-F50F-4435-856D-68D06DD52607}">
      <dgm:prSet phldrT="[Text]" phldr="1"/>
      <dgm:spPr/>
      <dgm:t>
        <a:bodyPr/>
        <a:lstStyle/>
        <a:p>
          <a:endParaRPr lang="en-US" dirty="0"/>
        </a:p>
      </dgm:t>
    </dgm:pt>
    <dgm:pt modelId="{DEF2AD55-D2D3-4CA9-95FD-F2BF9F593442}" type="parTrans" cxnId="{093E41C1-E6E3-4938-BC4A-D2AC88321F5E}">
      <dgm:prSet/>
      <dgm:spPr/>
      <dgm:t>
        <a:bodyPr/>
        <a:lstStyle/>
        <a:p>
          <a:endParaRPr lang="en-US"/>
        </a:p>
      </dgm:t>
    </dgm:pt>
    <dgm:pt modelId="{25EEE4AA-F082-4B30-949B-CC32081AAE08}" type="sibTrans" cxnId="{093E41C1-E6E3-4938-BC4A-D2AC88321F5E}">
      <dgm:prSet/>
      <dgm:spPr/>
      <dgm:t>
        <a:bodyPr/>
        <a:lstStyle/>
        <a:p>
          <a:endParaRPr lang="en-US"/>
        </a:p>
      </dgm:t>
    </dgm:pt>
    <dgm:pt modelId="{AAC215B6-8F92-4C47-82D8-E1CFCF4A594C}">
      <dgm:prSet phldrT="[Text]"/>
      <dgm:spPr/>
      <dgm:t>
        <a:bodyPr/>
        <a:lstStyle/>
        <a:p>
          <a:r>
            <a:rPr lang="en-US" dirty="0" smtClean="0"/>
            <a:t>Development Plans</a:t>
          </a:r>
          <a:endParaRPr lang="en-US" dirty="0"/>
        </a:p>
      </dgm:t>
    </dgm:pt>
    <dgm:pt modelId="{D53DB00B-18FA-408F-8F74-672187860272}" type="parTrans" cxnId="{95BCAADF-47D4-46C6-B4EC-812230AE9AE4}">
      <dgm:prSet/>
      <dgm:spPr/>
      <dgm:t>
        <a:bodyPr/>
        <a:lstStyle/>
        <a:p>
          <a:endParaRPr lang="en-US"/>
        </a:p>
      </dgm:t>
    </dgm:pt>
    <dgm:pt modelId="{243E0FAA-3D73-4E54-9C63-6E90248F28D1}" type="sibTrans" cxnId="{95BCAADF-47D4-46C6-B4EC-812230AE9AE4}">
      <dgm:prSet/>
      <dgm:spPr/>
      <dgm:t>
        <a:bodyPr/>
        <a:lstStyle/>
        <a:p>
          <a:endParaRPr lang="en-US"/>
        </a:p>
      </dgm:t>
    </dgm:pt>
    <dgm:pt modelId="{5F045873-0BFF-4BCD-B929-FC07BC63B72F}">
      <dgm:prSet phldrT="[Text]" phldr="1"/>
      <dgm:spPr/>
      <dgm:t>
        <a:bodyPr/>
        <a:lstStyle/>
        <a:p>
          <a:endParaRPr lang="en-US"/>
        </a:p>
      </dgm:t>
    </dgm:pt>
    <dgm:pt modelId="{510BC242-E6BF-4436-9F1C-B09403FA37D1}" type="parTrans" cxnId="{85A5356D-B61D-4EEA-B57C-5B01703709AB}">
      <dgm:prSet/>
      <dgm:spPr/>
      <dgm:t>
        <a:bodyPr/>
        <a:lstStyle/>
        <a:p>
          <a:endParaRPr lang="en-US"/>
        </a:p>
      </dgm:t>
    </dgm:pt>
    <dgm:pt modelId="{04B4326C-36A4-41D5-B358-FCED93E5DD1C}" type="sibTrans" cxnId="{85A5356D-B61D-4EEA-B57C-5B01703709AB}">
      <dgm:prSet/>
      <dgm:spPr/>
      <dgm:t>
        <a:bodyPr/>
        <a:lstStyle/>
        <a:p>
          <a:endParaRPr lang="en-US"/>
        </a:p>
      </dgm:t>
    </dgm:pt>
    <dgm:pt modelId="{9DA04544-7B4E-4705-A6F4-D6E353BA0E7A}">
      <dgm:prSet phldrT="[Text]" phldr="1"/>
      <dgm:spPr/>
      <dgm:t>
        <a:bodyPr/>
        <a:lstStyle/>
        <a:p>
          <a:endParaRPr lang="en-US"/>
        </a:p>
      </dgm:t>
    </dgm:pt>
    <dgm:pt modelId="{DBD7BE05-CCA2-486C-A229-BBE40EF574F2}" type="parTrans" cxnId="{E2451DBC-3985-4F4D-BFFA-0A1AA026BE35}">
      <dgm:prSet/>
      <dgm:spPr/>
      <dgm:t>
        <a:bodyPr/>
        <a:lstStyle/>
        <a:p>
          <a:endParaRPr lang="en-US"/>
        </a:p>
      </dgm:t>
    </dgm:pt>
    <dgm:pt modelId="{E4678207-2C20-4F90-A23D-3989AF7681D6}" type="sibTrans" cxnId="{E2451DBC-3985-4F4D-BFFA-0A1AA026BE35}">
      <dgm:prSet/>
      <dgm:spPr/>
      <dgm:t>
        <a:bodyPr/>
        <a:lstStyle/>
        <a:p>
          <a:endParaRPr lang="en-US"/>
        </a:p>
      </dgm:t>
    </dgm:pt>
    <dgm:pt modelId="{FDB540CE-99B5-4509-AF4C-011159F103ED}" type="pres">
      <dgm:prSet presAssocID="{BC5CA45B-3A0A-41C6-9CF3-B0FAEE7BFD8B}" presName="linearFlow" presStyleCnt="0">
        <dgm:presLayoutVars>
          <dgm:dir/>
          <dgm:animLvl val="lvl"/>
          <dgm:resizeHandles/>
        </dgm:presLayoutVars>
      </dgm:prSet>
      <dgm:spPr/>
      <dgm:t>
        <a:bodyPr/>
        <a:lstStyle/>
        <a:p>
          <a:endParaRPr lang="en-US"/>
        </a:p>
      </dgm:t>
    </dgm:pt>
    <dgm:pt modelId="{1D43AEAC-194B-44B9-B4FB-D6CE725F06D8}" type="pres">
      <dgm:prSet presAssocID="{8B5BBEC6-1F72-450B-8EAC-33FD8DCAFDCE}" presName="compositeNode" presStyleCnt="0">
        <dgm:presLayoutVars>
          <dgm:bulletEnabled val="1"/>
        </dgm:presLayoutVars>
      </dgm:prSet>
      <dgm:spPr/>
    </dgm:pt>
    <dgm:pt modelId="{45B44695-FB95-4B72-9DD4-3F8C49FBB9BB}" type="pres">
      <dgm:prSet presAssocID="{8B5BBEC6-1F72-450B-8EAC-33FD8DCAFDCE}" presName="image" presStyleLbl="fgImgPlace1" presStyleIdx="0" presStyleCnt="3" custScaleX="180105" custScaleY="145192" custLinFactX="18640" custLinFactY="100000" custLinFactNeighborX="100000" custLinFactNeighborY="162947"/>
      <dgm:spPr>
        <a:blipFill rotWithShape="1">
          <a:blip xmlns:r="http://schemas.openxmlformats.org/officeDocument/2006/relationships" r:embed="rId1"/>
          <a:stretch>
            <a:fillRect/>
          </a:stretch>
        </a:blipFill>
      </dgm:spPr>
    </dgm:pt>
    <dgm:pt modelId="{165BF294-7723-467F-958D-E5954740B251}" type="pres">
      <dgm:prSet presAssocID="{8B5BBEC6-1F72-450B-8EAC-33FD8DCAFDCE}" presName="childNode" presStyleLbl="node1" presStyleIdx="0" presStyleCnt="3" custLinFactNeighborY="1427">
        <dgm:presLayoutVars>
          <dgm:bulletEnabled val="1"/>
        </dgm:presLayoutVars>
      </dgm:prSet>
      <dgm:spPr/>
      <dgm:t>
        <a:bodyPr/>
        <a:lstStyle/>
        <a:p>
          <a:endParaRPr lang="en-US"/>
        </a:p>
      </dgm:t>
    </dgm:pt>
    <dgm:pt modelId="{4E5B167A-13AF-4A8D-9390-F4E24505CC8E}" type="pres">
      <dgm:prSet presAssocID="{8B5BBEC6-1F72-450B-8EAC-33FD8DCAFDCE}" presName="parentNode" presStyleLbl="revTx" presStyleIdx="0" presStyleCnt="3">
        <dgm:presLayoutVars>
          <dgm:chMax val="0"/>
          <dgm:bulletEnabled val="1"/>
        </dgm:presLayoutVars>
      </dgm:prSet>
      <dgm:spPr/>
      <dgm:t>
        <a:bodyPr/>
        <a:lstStyle/>
        <a:p>
          <a:endParaRPr lang="en-US"/>
        </a:p>
      </dgm:t>
    </dgm:pt>
    <dgm:pt modelId="{756A2C9A-6F34-4B41-80E9-AB0B1F239A98}" type="pres">
      <dgm:prSet presAssocID="{7B486A06-A899-46E2-8F30-0AAAED6EC234}" presName="sibTrans" presStyleCnt="0"/>
      <dgm:spPr/>
    </dgm:pt>
    <dgm:pt modelId="{4303FC12-2B03-42B5-8DCB-86D8E4AD62C9}" type="pres">
      <dgm:prSet presAssocID="{EEA17E7E-8DD7-4156-BC1E-91D97B09A81E}" presName="compositeNode" presStyleCnt="0">
        <dgm:presLayoutVars>
          <dgm:bulletEnabled val="1"/>
        </dgm:presLayoutVars>
      </dgm:prSet>
      <dgm:spPr/>
    </dgm:pt>
    <dgm:pt modelId="{530D1395-A2CA-4C92-8F96-2198F25E935A}" type="pres">
      <dgm:prSet presAssocID="{EEA17E7E-8DD7-4156-BC1E-91D97B09A81E}" presName="image" presStyleLbl="fgImgPlace1" presStyleIdx="1" presStyleCnt="3" custScaleX="201453" custScaleY="144804" custLinFactY="100000" custLinFactNeighborX="89121" custLinFactNeighborY="172505"/>
      <dgm:spPr>
        <a:blipFill rotWithShape="1">
          <a:blip xmlns:r="http://schemas.openxmlformats.org/officeDocument/2006/relationships" r:embed="rId2"/>
          <a:stretch>
            <a:fillRect/>
          </a:stretch>
        </a:blipFill>
      </dgm:spPr>
    </dgm:pt>
    <dgm:pt modelId="{FB5C03E9-8E0E-471A-B1D7-6F110AB5FA9D}" type="pres">
      <dgm:prSet presAssocID="{EEA17E7E-8DD7-4156-BC1E-91D97B09A81E}" presName="childNode" presStyleLbl="node1" presStyleIdx="1" presStyleCnt="3" custLinFactNeighborX="-13086">
        <dgm:presLayoutVars>
          <dgm:bulletEnabled val="1"/>
        </dgm:presLayoutVars>
      </dgm:prSet>
      <dgm:spPr/>
      <dgm:t>
        <a:bodyPr/>
        <a:lstStyle/>
        <a:p>
          <a:endParaRPr lang="en-US"/>
        </a:p>
      </dgm:t>
    </dgm:pt>
    <dgm:pt modelId="{B3AF5B2F-E444-4492-8A32-CC0FDDCEA295}" type="pres">
      <dgm:prSet presAssocID="{EEA17E7E-8DD7-4156-BC1E-91D97B09A81E}" presName="parentNode" presStyleLbl="revTx" presStyleIdx="1" presStyleCnt="3" custLinFactNeighborX="-70111" custLinFactNeighborY="-830">
        <dgm:presLayoutVars>
          <dgm:chMax val="0"/>
          <dgm:bulletEnabled val="1"/>
        </dgm:presLayoutVars>
      </dgm:prSet>
      <dgm:spPr/>
      <dgm:t>
        <a:bodyPr/>
        <a:lstStyle/>
        <a:p>
          <a:endParaRPr lang="en-US"/>
        </a:p>
      </dgm:t>
    </dgm:pt>
    <dgm:pt modelId="{599C8398-B2B0-4802-80BA-9F4401AEBCF3}" type="pres">
      <dgm:prSet presAssocID="{7EA540AA-82C8-4AF0-B939-1FD4C49BA981}" presName="sibTrans" presStyleCnt="0"/>
      <dgm:spPr/>
    </dgm:pt>
    <dgm:pt modelId="{7F188414-C77B-4A92-982C-08B70779411C}" type="pres">
      <dgm:prSet presAssocID="{AAC215B6-8F92-4C47-82D8-E1CFCF4A594C}" presName="compositeNode" presStyleCnt="0">
        <dgm:presLayoutVars>
          <dgm:bulletEnabled val="1"/>
        </dgm:presLayoutVars>
      </dgm:prSet>
      <dgm:spPr/>
    </dgm:pt>
    <dgm:pt modelId="{8BC5E576-BAE4-48D6-8348-3E396B1FAC5F}" type="pres">
      <dgm:prSet presAssocID="{AAC215B6-8F92-4C47-82D8-E1CFCF4A594C}" presName="image" presStyleLbl="fgImgPlace1" presStyleIdx="2" presStyleCnt="3" custScaleX="172796" custScaleY="142823" custLinFactY="100000" custLinFactNeighborX="73440" custLinFactNeighborY="177516"/>
      <dgm:spPr>
        <a:blipFill>
          <a:blip xmlns:r="http://schemas.openxmlformats.org/officeDocument/2006/relationships" r:embed="rId3"/>
          <a:stretch>
            <a:fillRect/>
          </a:stretch>
        </a:blipFill>
      </dgm:spPr>
    </dgm:pt>
    <dgm:pt modelId="{ED200C2C-A039-4FE9-8A99-7ABE32E08E9E}" type="pres">
      <dgm:prSet presAssocID="{AAC215B6-8F92-4C47-82D8-E1CFCF4A594C}" presName="childNode" presStyleLbl="node1" presStyleIdx="2" presStyleCnt="3" custLinFactNeighborX="-22056" custLinFactNeighborY="1234">
        <dgm:presLayoutVars>
          <dgm:bulletEnabled val="1"/>
        </dgm:presLayoutVars>
      </dgm:prSet>
      <dgm:spPr/>
      <dgm:t>
        <a:bodyPr/>
        <a:lstStyle/>
        <a:p>
          <a:endParaRPr lang="en-US"/>
        </a:p>
      </dgm:t>
    </dgm:pt>
    <dgm:pt modelId="{CAFC6E83-37F8-479F-9218-EACE8652316C}" type="pres">
      <dgm:prSet presAssocID="{AAC215B6-8F92-4C47-82D8-E1CFCF4A594C}" presName="parentNode" presStyleLbl="revTx" presStyleIdx="2" presStyleCnt="3" custLinFactX="-14788" custLinFactNeighborX="-100000" custLinFactNeighborY="-6484">
        <dgm:presLayoutVars>
          <dgm:chMax val="0"/>
          <dgm:bulletEnabled val="1"/>
        </dgm:presLayoutVars>
      </dgm:prSet>
      <dgm:spPr/>
      <dgm:t>
        <a:bodyPr/>
        <a:lstStyle/>
        <a:p>
          <a:endParaRPr lang="en-US"/>
        </a:p>
      </dgm:t>
    </dgm:pt>
  </dgm:ptLst>
  <dgm:cxnLst>
    <dgm:cxn modelId="{64592712-373B-4CD7-805F-4BEF2D7725A8}" srcId="{BC5CA45B-3A0A-41C6-9CF3-B0FAEE7BFD8B}" destId="{8B5BBEC6-1F72-450B-8EAC-33FD8DCAFDCE}" srcOrd="0" destOrd="0" parTransId="{777D0E6F-3857-4212-93A7-2625A3810872}" sibTransId="{7B486A06-A899-46E2-8F30-0AAAED6EC234}"/>
    <dgm:cxn modelId="{E2451DBC-3985-4F4D-BFFA-0A1AA026BE35}" srcId="{AAC215B6-8F92-4C47-82D8-E1CFCF4A594C}" destId="{9DA04544-7B4E-4705-A6F4-D6E353BA0E7A}" srcOrd="1" destOrd="0" parTransId="{DBD7BE05-CCA2-486C-A229-BBE40EF574F2}" sibTransId="{E4678207-2C20-4F90-A23D-3989AF7681D6}"/>
    <dgm:cxn modelId="{F963CB29-8FD7-4D2D-B052-E8592966E84B}" srcId="{8B5BBEC6-1F72-450B-8EAC-33FD8DCAFDCE}" destId="{59BE1091-ABD0-43F9-93D9-1811355EABBD}" srcOrd="1" destOrd="0" parTransId="{1361A073-CACF-4A39-8330-6FE63350C5AB}" sibTransId="{804FDB60-6138-4C0A-B917-017157BAF65B}"/>
    <dgm:cxn modelId="{711A2C2A-CEFF-4420-AFF0-E94AD500B06A}" type="presOf" srcId="{8B5BBEC6-1F72-450B-8EAC-33FD8DCAFDCE}" destId="{4E5B167A-13AF-4A8D-9390-F4E24505CC8E}" srcOrd="0" destOrd="0" presId="urn:microsoft.com/office/officeart/2005/8/layout/hList2#1"/>
    <dgm:cxn modelId="{D0CED733-7CCC-4BC3-B9D0-2E6A4CE37D6E}" type="presOf" srcId="{3DB93F77-F50F-4435-856D-68D06DD52607}" destId="{FB5C03E9-8E0E-471A-B1D7-6F110AB5FA9D}" srcOrd="0" destOrd="1" presId="urn:microsoft.com/office/officeart/2005/8/layout/hList2#1"/>
    <dgm:cxn modelId="{093E41C1-E6E3-4938-BC4A-D2AC88321F5E}" srcId="{EEA17E7E-8DD7-4156-BC1E-91D97B09A81E}" destId="{3DB93F77-F50F-4435-856D-68D06DD52607}" srcOrd="1" destOrd="0" parTransId="{DEF2AD55-D2D3-4CA9-95FD-F2BF9F593442}" sibTransId="{25EEE4AA-F082-4B30-949B-CC32081AAE08}"/>
    <dgm:cxn modelId="{BE04D0C2-D991-444D-8026-6534CC2DE661}" srcId="{8B5BBEC6-1F72-450B-8EAC-33FD8DCAFDCE}" destId="{C8E80542-F045-48FC-9C09-7E476A234131}" srcOrd="0" destOrd="0" parTransId="{18EA3ECD-ED3F-4E68-911C-02D297BD8AFE}" sibTransId="{E36A6848-8A8C-44C3-AEF4-013442678C5F}"/>
    <dgm:cxn modelId="{7B61C170-DB16-4242-A50F-F2B8084F8A13}" type="presOf" srcId="{5F045873-0BFF-4BCD-B929-FC07BC63B72F}" destId="{ED200C2C-A039-4FE9-8A99-7ABE32E08E9E}" srcOrd="0" destOrd="0" presId="urn:microsoft.com/office/officeart/2005/8/layout/hList2#1"/>
    <dgm:cxn modelId="{E53EFB94-8558-49C6-BB1F-81AC0EF954F9}" type="presOf" srcId="{59BE1091-ABD0-43F9-93D9-1811355EABBD}" destId="{165BF294-7723-467F-958D-E5954740B251}" srcOrd="0" destOrd="1" presId="urn:microsoft.com/office/officeart/2005/8/layout/hList2#1"/>
    <dgm:cxn modelId="{F296D015-A441-4BF6-B2A1-BAA50C57A0F9}" type="presOf" srcId="{C8E80542-F045-48FC-9C09-7E476A234131}" destId="{165BF294-7723-467F-958D-E5954740B251}" srcOrd="0" destOrd="0" presId="urn:microsoft.com/office/officeart/2005/8/layout/hList2#1"/>
    <dgm:cxn modelId="{95BCAADF-47D4-46C6-B4EC-812230AE9AE4}" srcId="{BC5CA45B-3A0A-41C6-9CF3-B0FAEE7BFD8B}" destId="{AAC215B6-8F92-4C47-82D8-E1CFCF4A594C}" srcOrd="2" destOrd="0" parTransId="{D53DB00B-18FA-408F-8F74-672187860272}" sibTransId="{243E0FAA-3D73-4E54-9C63-6E90248F28D1}"/>
    <dgm:cxn modelId="{4F067451-28D5-47F8-8E7D-874B80D767DD}" type="presOf" srcId="{EEA17E7E-8DD7-4156-BC1E-91D97B09A81E}" destId="{B3AF5B2F-E444-4492-8A32-CC0FDDCEA295}" srcOrd="0" destOrd="0" presId="urn:microsoft.com/office/officeart/2005/8/layout/hList2#1"/>
    <dgm:cxn modelId="{58A9E8BF-3638-4800-862C-161C6A179837}" type="presOf" srcId="{9DA04544-7B4E-4705-A6F4-D6E353BA0E7A}" destId="{ED200C2C-A039-4FE9-8A99-7ABE32E08E9E}" srcOrd="0" destOrd="1" presId="urn:microsoft.com/office/officeart/2005/8/layout/hList2#1"/>
    <dgm:cxn modelId="{97A11435-0BBB-461A-A893-786B33AAAF7F}" type="presOf" srcId="{AAC215B6-8F92-4C47-82D8-E1CFCF4A594C}" destId="{CAFC6E83-37F8-479F-9218-EACE8652316C}" srcOrd="0" destOrd="0" presId="urn:microsoft.com/office/officeart/2005/8/layout/hList2#1"/>
    <dgm:cxn modelId="{4822EA46-0E6D-43C7-BF43-DE3F431BDE5F}" type="presOf" srcId="{3C3586E3-F429-403B-B1A2-465681082964}" destId="{FB5C03E9-8E0E-471A-B1D7-6F110AB5FA9D}" srcOrd="0" destOrd="0" presId="urn:microsoft.com/office/officeart/2005/8/layout/hList2#1"/>
    <dgm:cxn modelId="{2435320D-1F41-463C-B0EF-8D34794A8C4B}" srcId="{EEA17E7E-8DD7-4156-BC1E-91D97B09A81E}" destId="{3C3586E3-F429-403B-B1A2-465681082964}" srcOrd="0" destOrd="0" parTransId="{2CDDA5CD-E4FE-4D8D-BCC2-DC2208BC598E}" sibTransId="{66291197-DBF9-4ABA-A640-7CBF8533057F}"/>
    <dgm:cxn modelId="{0339A042-7EE7-4B26-9FFD-3BF4CC7DFDAE}" type="presOf" srcId="{BC5CA45B-3A0A-41C6-9CF3-B0FAEE7BFD8B}" destId="{FDB540CE-99B5-4509-AF4C-011159F103ED}" srcOrd="0" destOrd="0" presId="urn:microsoft.com/office/officeart/2005/8/layout/hList2#1"/>
    <dgm:cxn modelId="{85A5356D-B61D-4EEA-B57C-5B01703709AB}" srcId="{AAC215B6-8F92-4C47-82D8-E1CFCF4A594C}" destId="{5F045873-0BFF-4BCD-B929-FC07BC63B72F}" srcOrd="0" destOrd="0" parTransId="{510BC242-E6BF-4436-9F1C-B09403FA37D1}" sibTransId="{04B4326C-36A4-41D5-B358-FCED93E5DD1C}"/>
    <dgm:cxn modelId="{84BCC217-51EF-40C3-8887-580A18E205E5}" srcId="{BC5CA45B-3A0A-41C6-9CF3-B0FAEE7BFD8B}" destId="{EEA17E7E-8DD7-4156-BC1E-91D97B09A81E}" srcOrd="1" destOrd="0" parTransId="{7CE84DA7-2974-4A91-BAC1-490CE0EBBA9A}" sibTransId="{7EA540AA-82C8-4AF0-B939-1FD4C49BA981}"/>
    <dgm:cxn modelId="{97284261-54CF-4841-82A0-26F028B24563}" type="presParOf" srcId="{FDB540CE-99B5-4509-AF4C-011159F103ED}" destId="{1D43AEAC-194B-44B9-B4FB-D6CE725F06D8}" srcOrd="0" destOrd="0" presId="urn:microsoft.com/office/officeart/2005/8/layout/hList2#1"/>
    <dgm:cxn modelId="{7D51F108-7192-4CD9-93EE-43C2B7D87E7A}" type="presParOf" srcId="{1D43AEAC-194B-44B9-B4FB-D6CE725F06D8}" destId="{45B44695-FB95-4B72-9DD4-3F8C49FBB9BB}" srcOrd="0" destOrd="0" presId="urn:microsoft.com/office/officeart/2005/8/layout/hList2#1"/>
    <dgm:cxn modelId="{0DCE43A3-8600-4A96-BFAF-291B9208F2CA}" type="presParOf" srcId="{1D43AEAC-194B-44B9-B4FB-D6CE725F06D8}" destId="{165BF294-7723-467F-958D-E5954740B251}" srcOrd="1" destOrd="0" presId="urn:microsoft.com/office/officeart/2005/8/layout/hList2#1"/>
    <dgm:cxn modelId="{DA4B8659-9029-4C90-A277-6128591BE8DA}" type="presParOf" srcId="{1D43AEAC-194B-44B9-B4FB-D6CE725F06D8}" destId="{4E5B167A-13AF-4A8D-9390-F4E24505CC8E}" srcOrd="2" destOrd="0" presId="urn:microsoft.com/office/officeart/2005/8/layout/hList2#1"/>
    <dgm:cxn modelId="{71883827-25E6-424F-AFA6-ECD324148760}" type="presParOf" srcId="{FDB540CE-99B5-4509-AF4C-011159F103ED}" destId="{756A2C9A-6F34-4B41-80E9-AB0B1F239A98}" srcOrd="1" destOrd="0" presId="urn:microsoft.com/office/officeart/2005/8/layout/hList2#1"/>
    <dgm:cxn modelId="{B6BEB21F-4167-45D6-9A57-E3DA2936DD34}" type="presParOf" srcId="{FDB540CE-99B5-4509-AF4C-011159F103ED}" destId="{4303FC12-2B03-42B5-8DCB-86D8E4AD62C9}" srcOrd="2" destOrd="0" presId="urn:microsoft.com/office/officeart/2005/8/layout/hList2#1"/>
    <dgm:cxn modelId="{8055429F-0D16-4DD2-A4C2-9C3FD1704006}" type="presParOf" srcId="{4303FC12-2B03-42B5-8DCB-86D8E4AD62C9}" destId="{530D1395-A2CA-4C92-8F96-2198F25E935A}" srcOrd="0" destOrd="0" presId="urn:microsoft.com/office/officeart/2005/8/layout/hList2#1"/>
    <dgm:cxn modelId="{73BFE52B-4FC0-4F87-A589-D42659E1A7D8}" type="presParOf" srcId="{4303FC12-2B03-42B5-8DCB-86D8E4AD62C9}" destId="{FB5C03E9-8E0E-471A-B1D7-6F110AB5FA9D}" srcOrd="1" destOrd="0" presId="urn:microsoft.com/office/officeart/2005/8/layout/hList2#1"/>
    <dgm:cxn modelId="{CD1048C1-E044-4B06-A3DA-1174A95E1DA5}" type="presParOf" srcId="{4303FC12-2B03-42B5-8DCB-86D8E4AD62C9}" destId="{B3AF5B2F-E444-4492-8A32-CC0FDDCEA295}" srcOrd="2" destOrd="0" presId="urn:microsoft.com/office/officeart/2005/8/layout/hList2#1"/>
    <dgm:cxn modelId="{C87BB302-8A02-451B-B9BE-6BA1BBE8DB1E}" type="presParOf" srcId="{FDB540CE-99B5-4509-AF4C-011159F103ED}" destId="{599C8398-B2B0-4802-80BA-9F4401AEBCF3}" srcOrd="3" destOrd="0" presId="urn:microsoft.com/office/officeart/2005/8/layout/hList2#1"/>
    <dgm:cxn modelId="{26B6DD5C-7DEA-4365-8BDA-F0FE699889B3}" type="presParOf" srcId="{FDB540CE-99B5-4509-AF4C-011159F103ED}" destId="{7F188414-C77B-4A92-982C-08B70779411C}" srcOrd="4" destOrd="0" presId="urn:microsoft.com/office/officeart/2005/8/layout/hList2#1"/>
    <dgm:cxn modelId="{32CA51D1-4ED0-4FDE-8C62-C09BBBC66D49}" type="presParOf" srcId="{7F188414-C77B-4A92-982C-08B70779411C}" destId="{8BC5E576-BAE4-48D6-8348-3E396B1FAC5F}" srcOrd="0" destOrd="0" presId="urn:microsoft.com/office/officeart/2005/8/layout/hList2#1"/>
    <dgm:cxn modelId="{80243274-A7A8-4E03-AC05-0575D5D85389}" type="presParOf" srcId="{7F188414-C77B-4A92-982C-08B70779411C}" destId="{ED200C2C-A039-4FE9-8A99-7ABE32E08E9E}" srcOrd="1" destOrd="0" presId="urn:microsoft.com/office/officeart/2005/8/layout/hList2#1"/>
    <dgm:cxn modelId="{CF9B1B6A-2845-4140-BED7-4D788540BF12}" type="presParOf" srcId="{7F188414-C77B-4A92-982C-08B70779411C}" destId="{CAFC6E83-37F8-479F-9218-EACE8652316C}" srcOrd="2" destOrd="0" presId="urn:microsoft.com/office/officeart/2005/8/layout/h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5A5C9D-37FE-4BC5-A6F7-AF7A819A10B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2C3911B-D0EA-4251-AA23-9141715BFC57}">
      <dgm:prSet phldrT="[Text]"/>
      <dgm:spPr>
        <a:solidFill>
          <a:schemeClr val="accent2"/>
        </a:solidFill>
      </dgm:spPr>
      <dgm:t>
        <a:bodyPr/>
        <a:lstStyle/>
        <a:p>
          <a:r>
            <a:rPr lang="en-US" dirty="0" smtClean="0">
              <a:solidFill>
                <a:schemeClr val="bg1"/>
              </a:solidFill>
            </a:rPr>
            <a:t>A Profession</a:t>
          </a:r>
          <a:endParaRPr lang="en-US" dirty="0">
            <a:solidFill>
              <a:schemeClr val="bg1"/>
            </a:solidFill>
          </a:endParaRPr>
        </a:p>
      </dgm:t>
    </dgm:pt>
    <dgm:pt modelId="{D0140640-6878-45D7-BCDD-68E95D845B0D}" type="parTrans" cxnId="{0AE83E99-469A-47CE-8A9F-361ACC20ED0E}">
      <dgm:prSet/>
      <dgm:spPr/>
      <dgm:t>
        <a:bodyPr/>
        <a:lstStyle/>
        <a:p>
          <a:endParaRPr lang="en-US"/>
        </a:p>
      </dgm:t>
    </dgm:pt>
    <dgm:pt modelId="{39C88EEC-A495-4AFC-8610-9AAF85956775}" type="sibTrans" cxnId="{0AE83E99-469A-47CE-8A9F-361ACC20ED0E}">
      <dgm:prSet/>
      <dgm:spPr/>
      <dgm:t>
        <a:bodyPr/>
        <a:lstStyle/>
        <a:p>
          <a:endParaRPr lang="en-US"/>
        </a:p>
      </dgm:t>
    </dgm:pt>
    <dgm:pt modelId="{95B873E9-D7B8-4801-A971-C941B38BEA34}">
      <dgm:prSet phldrT="[Text]" custT="1"/>
      <dgm:spPr>
        <a:solidFill>
          <a:srgbClr val="C00000"/>
        </a:solidFill>
      </dgm:spPr>
      <dgm:t>
        <a:bodyPr/>
        <a:lstStyle/>
        <a:p>
          <a:pPr algn="ctr"/>
          <a:r>
            <a:rPr lang="en-US" sz="2400" b="1" dirty="0" smtClean="0"/>
            <a:t>Body of Knowledge (BOK)</a:t>
          </a:r>
          <a:endParaRPr lang="en-US" sz="2400" b="1" dirty="0"/>
        </a:p>
      </dgm:t>
    </dgm:pt>
    <dgm:pt modelId="{529C4E5B-4E9C-4157-A53D-166041A5C2A0}" type="parTrans" cxnId="{10798F84-B7A0-402C-8D4A-A35F6E27E4C8}">
      <dgm:prSet/>
      <dgm:spPr/>
      <dgm:t>
        <a:bodyPr/>
        <a:lstStyle/>
        <a:p>
          <a:endParaRPr lang="en-US"/>
        </a:p>
      </dgm:t>
    </dgm:pt>
    <dgm:pt modelId="{A09278F2-5A03-4E23-A4A5-9652C2E605C5}" type="sibTrans" cxnId="{10798F84-B7A0-402C-8D4A-A35F6E27E4C8}">
      <dgm:prSet/>
      <dgm:spPr/>
      <dgm:t>
        <a:bodyPr/>
        <a:lstStyle/>
        <a:p>
          <a:endParaRPr lang="en-US"/>
        </a:p>
      </dgm:t>
    </dgm:pt>
    <dgm:pt modelId="{59F49A7D-A699-4F4B-9625-7D5B97359E5C}">
      <dgm:prSet phldrT="[Text]" custT="1"/>
      <dgm:spPr>
        <a:solidFill>
          <a:srgbClr val="00B050"/>
        </a:solidFill>
      </dgm:spPr>
      <dgm:t>
        <a:bodyPr/>
        <a:lstStyle/>
        <a:p>
          <a:r>
            <a:rPr lang="en-US" sz="2400" b="1" dirty="0" smtClean="0"/>
            <a:t>Degree Programs</a:t>
          </a:r>
          <a:endParaRPr lang="en-US" sz="2400" b="1" dirty="0"/>
        </a:p>
      </dgm:t>
    </dgm:pt>
    <dgm:pt modelId="{533F27BB-C2FB-480F-BFD9-9ABC57B19029}" type="parTrans" cxnId="{4AD4DA09-B3CD-422D-AD3D-FE6BB4520D50}">
      <dgm:prSet/>
      <dgm:spPr/>
      <dgm:t>
        <a:bodyPr/>
        <a:lstStyle/>
        <a:p>
          <a:endParaRPr lang="en-US"/>
        </a:p>
      </dgm:t>
    </dgm:pt>
    <dgm:pt modelId="{2AE938D7-6345-4D87-A1C6-D218746639FA}" type="sibTrans" cxnId="{4AD4DA09-B3CD-422D-AD3D-FE6BB4520D50}">
      <dgm:prSet/>
      <dgm:spPr/>
      <dgm:t>
        <a:bodyPr/>
        <a:lstStyle/>
        <a:p>
          <a:endParaRPr lang="en-US"/>
        </a:p>
      </dgm:t>
    </dgm:pt>
    <dgm:pt modelId="{A58AAE59-AC2F-4B63-85AE-44134F1E6D45}">
      <dgm:prSet phldrT="[Text]" custT="1"/>
      <dgm:spPr>
        <a:solidFill>
          <a:srgbClr val="7030A0"/>
        </a:solidFill>
      </dgm:spPr>
      <dgm:t>
        <a:bodyPr/>
        <a:lstStyle/>
        <a:p>
          <a:r>
            <a:rPr lang="en-US" sz="2400" b="1" dirty="0" smtClean="0"/>
            <a:t>Certification and License to Practice</a:t>
          </a:r>
          <a:endParaRPr lang="en-US" sz="2400" b="1" dirty="0"/>
        </a:p>
      </dgm:t>
    </dgm:pt>
    <dgm:pt modelId="{51BC92BB-F458-43FE-BAAF-C71F9AAF73CB}" type="parTrans" cxnId="{CD0CBC2F-07CB-4EF0-A799-1C588E72DDF9}">
      <dgm:prSet/>
      <dgm:spPr/>
      <dgm:t>
        <a:bodyPr/>
        <a:lstStyle/>
        <a:p>
          <a:endParaRPr lang="en-US"/>
        </a:p>
      </dgm:t>
    </dgm:pt>
    <dgm:pt modelId="{7976B963-6FCD-4322-B767-C029DAF0E741}" type="sibTrans" cxnId="{CD0CBC2F-07CB-4EF0-A799-1C588E72DDF9}">
      <dgm:prSet/>
      <dgm:spPr/>
      <dgm:t>
        <a:bodyPr/>
        <a:lstStyle/>
        <a:p>
          <a:endParaRPr lang="en-US"/>
        </a:p>
      </dgm:t>
    </dgm:pt>
    <dgm:pt modelId="{16707F7F-0C4B-427D-A88F-E2AE4C523BCB}">
      <dgm:prSet phldrT="[Text]" custT="1"/>
      <dgm:spPr>
        <a:solidFill>
          <a:srgbClr val="D6A300"/>
        </a:solidFill>
      </dgm:spPr>
      <dgm:t>
        <a:bodyPr/>
        <a:lstStyle/>
        <a:p>
          <a:r>
            <a:rPr lang="en-US" sz="2400" b="1" dirty="0" smtClean="0"/>
            <a:t>Professional and Learned Societies</a:t>
          </a:r>
          <a:endParaRPr lang="en-US" sz="2400" b="1" dirty="0"/>
        </a:p>
      </dgm:t>
    </dgm:pt>
    <dgm:pt modelId="{DB353FC4-7C17-4B91-86B7-1A66AC9486CA}" type="parTrans" cxnId="{2E8FEC46-DD54-4CB7-85C1-1A86B3750DAE}">
      <dgm:prSet/>
      <dgm:spPr/>
      <dgm:t>
        <a:bodyPr/>
        <a:lstStyle/>
        <a:p>
          <a:endParaRPr lang="en-US"/>
        </a:p>
      </dgm:t>
    </dgm:pt>
    <dgm:pt modelId="{5F3A433A-2097-46BA-859F-6F79E6209CBC}" type="sibTrans" cxnId="{2E8FEC46-DD54-4CB7-85C1-1A86B3750DAE}">
      <dgm:prSet/>
      <dgm:spPr/>
      <dgm:t>
        <a:bodyPr/>
        <a:lstStyle/>
        <a:p>
          <a:endParaRPr lang="en-US"/>
        </a:p>
      </dgm:t>
    </dgm:pt>
    <dgm:pt modelId="{9A9500F0-1E33-4013-8094-E28A9A452C00}" type="pres">
      <dgm:prSet presAssocID="{525A5C9D-37FE-4BC5-A6F7-AF7A819A10B4}" presName="diagram" presStyleCnt="0">
        <dgm:presLayoutVars>
          <dgm:chMax val="1"/>
          <dgm:dir/>
          <dgm:animLvl val="ctr"/>
          <dgm:resizeHandles val="exact"/>
        </dgm:presLayoutVars>
      </dgm:prSet>
      <dgm:spPr/>
      <dgm:t>
        <a:bodyPr/>
        <a:lstStyle/>
        <a:p>
          <a:endParaRPr lang="en-US"/>
        </a:p>
      </dgm:t>
    </dgm:pt>
    <dgm:pt modelId="{9F3B27FF-FA47-435A-8726-B110E67CB1EB}" type="pres">
      <dgm:prSet presAssocID="{525A5C9D-37FE-4BC5-A6F7-AF7A819A10B4}" presName="matrix" presStyleCnt="0"/>
      <dgm:spPr/>
    </dgm:pt>
    <dgm:pt modelId="{38F18B6A-D291-4961-8AF0-1549A2E28F97}" type="pres">
      <dgm:prSet presAssocID="{525A5C9D-37FE-4BC5-A6F7-AF7A819A10B4}" presName="tile1" presStyleLbl="node1" presStyleIdx="0" presStyleCnt="4" custLinFactNeighborX="-1852"/>
      <dgm:spPr/>
      <dgm:t>
        <a:bodyPr/>
        <a:lstStyle/>
        <a:p>
          <a:endParaRPr lang="en-US"/>
        </a:p>
      </dgm:t>
    </dgm:pt>
    <dgm:pt modelId="{EBCAED0E-7C91-4763-B1E0-AC068F9F8725}" type="pres">
      <dgm:prSet presAssocID="{525A5C9D-37FE-4BC5-A6F7-AF7A819A10B4}" presName="tile1text" presStyleLbl="node1" presStyleIdx="0" presStyleCnt="4">
        <dgm:presLayoutVars>
          <dgm:chMax val="0"/>
          <dgm:chPref val="0"/>
          <dgm:bulletEnabled val="1"/>
        </dgm:presLayoutVars>
      </dgm:prSet>
      <dgm:spPr/>
      <dgm:t>
        <a:bodyPr/>
        <a:lstStyle/>
        <a:p>
          <a:endParaRPr lang="en-US"/>
        </a:p>
      </dgm:t>
    </dgm:pt>
    <dgm:pt modelId="{77789498-78AE-40E0-9268-1715B34708BB}" type="pres">
      <dgm:prSet presAssocID="{525A5C9D-37FE-4BC5-A6F7-AF7A819A10B4}" presName="tile2" presStyleLbl="node1" presStyleIdx="1" presStyleCnt="4"/>
      <dgm:spPr/>
      <dgm:t>
        <a:bodyPr/>
        <a:lstStyle/>
        <a:p>
          <a:endParaRPr lang="en-US"/>
        </a:p>
      </dgm:t>
    </dgm:pt>
    <dgm:pt modelId="{C1164C50-4E37-4D97-BB76-B7553DEC9078}" type="pres">
      <dgm:prSet presAssocID="{525A5C9D-37FE-4BC5-A6F7-AF7A819A10B4}" presName="tile2text" presStyleLbl="node1" presStyleIdx="1" presStyleCnt="4">
        <dgm:presLayoutVars>
          <dgm:chMax val="0"/>
          <dgm:chPref val="0"/>
          <dgm:bulletEnabled val="1"/>
        </dgm:presLayoutVars>
      </dgm:prSet>
      <dgm:spPr/>
      <dgm:t>
        <a:bodyPr/>
        <a:lstStyle/>
        <a:p>
          <a:endParaRPr lang="en-US"/>
        </a:p>
      </dgm:t>
    </dgm:pt>
    <dgm:pt modelId="{85DC55EE-57A1-480C-924A-0E94E9335172}" type="pres">
      <dgm:prSet presAssocID="{525A5C9D-37FE-4BC5-A6F7-AF7A819A10B4}" presName="tile3" presStyleLbl="node1" presStyleIdx="2" presStyleCnt="4"/>
      <dgm:spPr/>
      <dgm:t>
        <a:bodyPr/>
        <a:lstStyle/>
        <a:p>
          <a:endParaRPr lang="en-US"/>
        </a:p>
      </dgm:t>
    </dgm:pt>
    <dgm:pt modelId="{61E847F5-9F2E-4530-B34F-F849DABBA174}" type="pres">
      <dgm:prSet presAssocID="{525A5C9D-37FE-4BC5-A6F7-AF7A819A10B4}" presName="tile3text" presStyleLbl="node1" presStyleIdx="2" presStyleCnt="4">
        <dgm:presLayoutVars>
          <dgm:chMax val="0"/>
          <dgm:chPref val="0"/>
          <dgm:bulletEnabled val="1"/>
        </dgm:presLayoutVars>
      </dgm:prSet>
      <dgm:spPr/>
      <dgm:t>
        <a:bodyPr/>
        <a:lstStyle/>
        <a:p>
          <a:endParaRPr lang="en-US"/>
        </a:p>
      </dgm:t>
    </dgm:pt>
    <dgm:pt modelId="{859BF444-9AB9-4679-BE03-23159F65A79A}" type="pres">
      <dgm:prSet presAssocID="{525A5C9D-37FE-4BC5-A6F7-AF7A819A10B4}" presName="tile4" presStyleLbl="node1" presStyleIdx="3" presStyleCnt="4"/>
      <dgm:spPr/>
      <dgm:t>
        <a:bodyPr/>
        <a:lstStyle/>
        <a:p>
          <a:endParaRPr lang="en-US"/>
        </a:p>
      </dgm:t>
    </dgm:pt>
    <dgm:pt modelId="{3077776B-B041-48BC-AB1C-85D99FA37D67}" type="pres">
      <dgm:prSet presAssocID="{525A5C9D-37FE-4BC5-A6F7-AF7A819A10B4}" presName="tile4text" presStyleLbl="node1" presStyleIdx="3" presStyleCnt="4">
        <dgm:presLayoutVars>
          <dgm:chMax val="0"/>
          <dgm:chPref val="0"/>
          <dgm:bulletEnabled val="1"/>
        </dgm:presLayoutVars>
      </dgm:prSet>
      <dgm:spPr/>
      <dgm:t>
        <a:bodyPr/>
        <a:lstStyle/>
        <a:p>
          <a:endParaRPr lang="en-US"/>
        </a:p>
      </dgm:t>
    </dgm:pt>
    <dgm:pt modelId="{246C17FD-4336-4204-ABF4-093B515D07D8}" type="pres">
      <dgm:prSet presAssocID="{525A5C9D-37FE-4BC5-A6F7-AF7A819A10B4}" presName="centerTile" presStyleLbl="fgShp" presStyleIdx="0" presStyleCnt="1" custScaleX="86420" custScaleY="94467">
        <dgm:presLayoutVars>
          <dgm:chMax val="0"/>
          <dgm:chPref val="0"/>
        </dgm:presLayoutVars>
      </dgm:prSet>
      <dgm:spPr/>
      <dgm:t>
        <a:bodyPr/>
        <a:lstStyle/>
        <a:p>
          <a:endParaRPr lang="en-US"/>
        </a:p>
      </dgm:t>
    </dgm:pt>
  </dgm:ptLst>
  <dgm:cxnLst>
    <dgm:cxn modelId="{458AAA7C-ED3A-4FAA-AD40-398F8A3381D4}" type="presOf" srcId="{A58AAE59-AC2F-4B63-85AE-44134F1E6D45}" destId="{85DC55EE-57A1-480C-924A-0E94E9335172}" srcOrd="0" destOrd="0" presId="urn:microsoft.com/office/officeart/2005/8/layout/matrix1"/>
    <dgm:cxn modelId="{2E8FEC46-DD54-4CB7-85C1-1A86B3750DAE}" srcId="{82C3911B-D0EA-4251-AA23-9141715BFC57}" destId="{16707F7F-0C4B-427D-A88F-E2AE4C523BCB}" srcOrd="3" destOrd="0" parTransId="{DB353FC4-7C17-4B91-86B7-1A66AC9486CA}" sibTransId="{5F3A433A-2097-46BA-859F-6F79E6209CBC}"/>
    <dgm:cxn modelId="{F9E66FF6-7156-4B2D-8D23-E66379C90C18}" type="presOf" srcId="{16707F7F-0C4B-427D-A88F-E2AE4C523BCB}" destId="{3077776B-B041-48BC-AB1C-85D99FA37D67}" srcOrd="1" destOrd="0" presId="urn:microsoft.com/office/officeart/2005/8/layout/matrix1"/>
    <dgm:cxn modelId="{CD0CBC2F-07CB-4EF0-A799-1C588E72DDF9}" srcId="{82C3911B-D0EA-4251-AA23-9141715BFC57}" destId="{A58AAE59-AC2F-4B63-85AE-44134F1E6D45}" srcOrd="2" destOrd="0" parTransId="{51BC92BB-F458-43FE-BAAF-C71F9AAF73CB}" sibTransId="{7976B963-6FCD-4322-B767-C029DAF0E741}"/>
    <dgm:cxn modelId="{878B621B-924F-41F5-8B89-578FCF9A651B}" type="presOf" srcId="{95B873E9-D7B8-4801-A971-C941B38BEA34}" destId="{EBCAED0E-7C91-4763-B1E0-AC068F9F8725}" srcOrd="1" destOrd="0" presId="urn:microsoft.com/office/officeart/2005/8/layout/matrix1"/>
    <dgm:cxn modelId="{4AD4DA09-B3CD-422D-AD3D-FE6BB4520D50}" srcId="{82C3911B-D0EA-4251-AA23-9141715BFC57}" destId="{59F49A7D-A699-4F4B-9625-7D5B97359E5C}" srcOrd="1" destOrd="0" parTransId="{533F27BB-C2FB-480F-BFD9-9ABC57B19029}" sibTransId="{2AE938D7-6345-4D87-A1C6-D218746639FA}"/>
    <dgm:cxn modelId="{D99CA26E-3DD7-44AC-B719-593FE61F782B}" type="presOf" srcId="{A58AAE59-AC2F-4B63-85AE-44134F1E6D45}" destId="{61E847F5-9F2E-4530-B34F-F849DABBA174}" srcOrd="1" destOrd="0" presId="urn:microsoft.com/office/officeart/2005/8/layout/matrix1"/>
    <dgm:cxn modelId="{10798F84-B7A0-402C-8D4A-A35F6E27E4C8}" srcId="{82C3911B-D0EA-4251-AA23-9141715BFC57}" destId="{95B873E9-D7B8-4801-A971-C941B38BEA34}" srcOrd="0" destOrd="0" parTransId="{529C4E5B-4E9C-4157-A53D-166041A5C2A0}" sibTransId="{A09278F2-5A03-4E23-A4A5-9652C2E605C5}"/>
    <dgm:cxn modelId="{0531EDD7-C980-4586-966E-20BFD0465A02}" type="presOf" srcId="{59F49A7D-A699-4F4B-9625-7D5B97359E5C}" destId="{C1164C50-4E37-4D97-BB76-B7553DEC9078}" srcOrd="1" destOrd="0" presId="urn:microsoft.com/office/officeart/2005/8/layout/matrix1"/>
    <dgm:cxn modelId="{0AE83E99-469A-47CE-8A9F-361ACC20ED0E}" srcId="{525A5C9D-37FE-4BC5-A6F7-AF7A819A10B4}" destId="{82C3911B-D0EA-4251-AA23-9141715BFC57}" srcOrd="0" destOrd="0" parTransId="{D0140640-6878-45D7-BCDD-68E95D845B0D}" sibTransId="{39C88EEC-A495-4AFC-8610-9AAF85956775}"/>
    <dgm:cxn modelId="{DBAB4C40-D7E1-420F-9AA7-44402DD3DFB8}" type="presOf" srcId="{95B873E9-D7B8-4801-A971-C941B38BEA34}" destId="{38F18B6A-D291-4961-8AF0-1549A2E28F97}" srcOrd="0" destOrd="0" presId="urn:microsoft.com/office/officeart/2005/8/layout/matrix1"/>
    <dgm:cxn modelId="{C9F27139-1D63-46AC-90DD-0DDF55505BBD}" type="presOf" srcId="{16707F7F-0C4B-427D-A88F-E2AE4C523BCB}" destId="{859BF444-9AB9-4679-BE03-23159F65A79A}" srcOrd="0" destOrd="0" presId="urn:microsoft.com/office/officeart/2005/8/layout/matrix1"/>
    <dgm:cxn modelId="{556B74DB-E535-4D3D-8CFE-4B097F803E2B}" type="presOf" srcId="{59F49A7D-A699-4F4B-9625-7D5B97359E5C}" destId="{77789498-78AE-40E0-9268-1715B34708BB}" srcOrd="0" destOrd="0" presId="urn:microsoft.com/office/officeart/2005/8/layout/matrix1"/>
    <dgm:cxn modelId="{5BB7970A-D1C3-485C-9F97-69FCC23442D4}" type="presOf" srcId="{525A5C9D-37FE-4BC5-A6F7-AF7A819A10B4}" destId="{9A9500F0-1E33-4013-8094-E28A9A452C00}" srcOrd="0" destOrd="0" presId="urn:microsoft.com/office/officeart/2005/8/layout/matrix1"/>
    <dgm:cxn modelId="{6FD7BC39-799C-4690-B956-497E9207B313}" type="presOf" srcId="{82C3911B-D0EA-4251-AA23-9141715BFC57}" destId="{246C17FD-4336-4204-ABF4-093B515D07D8}" srcOrd="0" destOrd="0" presId="urn:microsoft.com/office/officeart/2005/8/layout/matrix1"/>
    <dgm:cxn modelId="{A7F00C9C-B277-40F9-A1D7-DC3C3D3C0963}" type="presParOf" srcId="{9A9500F0-1E33-4013-8094-E28A9A452C00}" destId="{9F3B27FF-FA47-435A-8726-B110E67CB1EB}" srcOrd="0" destOrd="0" presId="urn:microsoft.com/office/officeart/2005/8/layout/matrix1"/>
    <dgm:cxn modelId="{E5CEEEF2-B1AF-4655-BF95-A3596EAE8855}" type="presParOf" srcId="{9F3B27FF-FA47-435A-8726-B110E67CB1EB}" destId="{38F18B6A-D291-4961-8AF0-1549A2E28F97}" srcOrd="0" destOrd="0" presId="urn:microsoft.com/office/officeart/2005/8/layout/matrix1"/>
    <dgm:cxn modelId="{14AD0848-565E-4E5C-9068-529232F1AF60}" type="presParOf" srcId="{9F3B27FF-FA47-435A-8726-B110E67CB1EB}" destId="{EBCAED0E-7C91-4763-B1E0-AC068F9F8725}" srcOrd="1" destOrd="0" presId="urn:microsoft.com/office/officeart/2005/8/layout/matrix1"/>
    <dgm:cxn modelId="{A7469A85-21D8-42BC-954D-249A7FFA6939}" type="presParOf" srcId="{9F3B27FF-FA47-435A-8726-B110E67CB1EB}" destId="{77789498-78AE-40E0-9268-1715B34708BB}" srcOrd="2" destOrd="0" presId="urn:microsoft.com/office/officeart/2005/8/layout/matrix1"/>
    <dgm:cxn modelId="{B25F2DB0-AC49-486C-A6A5-8311BDB0FBD6}" type="presParOf" srcId="{9F3B27FF-FA47-435A-8726-B110E67CB1EB}" destId="{C1164C50-4E37-4D97-BB76-B7553DEC9078}" srcOrd="3" destOrd="0" presId="urn:microsoft.com/office/officeart/2005/8/layout/matrix1"/>
    <dgm:cxn modelId="{591EAE65-F574-4E2B-B174-F048DBAF81BE}" type="presParOf" srcId="{9F3B27FF-FA47-435A-8726-B110E67CB1EB}" destId="{85DC55EE-57A1-480C-924A-0E94E9335172}" srcOrd="4" destOrd="0" presId="urn:microsoft.com/office/officeart/2005/8/layout/matrix1"/>
    <dgm:cxn modelId="{49B8076F-EB5A-41BC-B954-079598E6834F}" type="presParOf" srcId="{9F3B27FF-FA47-435A-8726-B110E67CB1EB}" destId="{61E847F5-9F2E-4530-B34F-F849DABBA174}" srcOrd="5" destOrd="0" presId="urn:microsoft.com/office/officeart/2005/8/layout/matrix1"/>
    <dgm:cxn modelId="{0831A245-19DF-4202-9719-4A8CAFEDD0FC}" type="presParOf" srcId="{9F3B27FF-FA47-435A-8726-B110E67CB1EB}" destId="{859BF444-9AB9-4679-BE03-23159F65A79A}" srcOrd="6" destOrd="0" presId="urn:microsoft.com/office/officeart/2005/8/layout/matrix1"/>
    <dgm:cxn modelId="{33203B9D-E656-4C24-A254-BBAC36741008}" type="presParOf" srcId="{9F3B27FF-FA47-435A-8726-B110E67CB1EB}" destId="{3077776B-B041-48BC-AB1C-85D99FA37D67}" srcOrd="7" destOrd="0" presId="urn:microsoft.com/office/officeart/2005/8/layout/matrix1"/>
    <dgm:cxn modelId="{98FF3BD2-F51E-4C78-9FF4-760F460C3CE3}" type="presParOf" srcId="{9A9500F0-1E33-4013-8094-E28A9A452C00}" destId="{246C17FD-4336-4204-ABF4-093B515D07D8}"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5A5C9D-37FE-4BC5-A6F7-AF7A819A10B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2C3911B-D0EA-4251-AA23-9141715BFC57}">
      <dgm:prSet phldrT="[Text]"/>
      <dgm:spPr>
        <a:solidFill>
          <a:schemeClr val="accent2"/>
        </a:solidFill>
      </dgm:spPr>
      <dgm:t>
        <a:bodyPr/>
        <a:lstStyle/>
        <a:p>
          <a:r>
            <a:rPr lang="en-US" dirty="0" smtClean="0">
              <a:solidFill>
                <a:schemeClr val="bg1"/>
              </a:solidFill>
            </a:rPr>
            <a:t>A Profession</a:t>
          </a:r>
          <a:endParaRPr lang="en-US" dirty="0">
            <a:solidFill>
              <a:schemeClr val="bg1"/>
            </a:solidFill>
          </a:endParaRPr>
        </a:p>
      </dgm:t>
    </dgm:pt>
    <dgm:pt modelId="{D0140640-6878-45D7-BCDD-68E95D845B0D}" type="parTrans" cxnId="{0AE83E99-469A-47CE-8A9F-361ACC20ED0E}">
      <dgm:prSet/>
      <dgm:spPr/>
      <dgm:t>
        <a:bodyPr/>
        <a:lstStyle/>
        <a:p>
          <a:endParaRPr lang="en-US"/>
        </a:p>
      </dgm:t>
    </dgm:pt>
    <dgm:pt modelId="{39C88EEC-A495-4AFC-8610-9AAF85956775}" type="sibTrans" cxnId="{0AE83E99-469A-47CE-8A9F-361ACC20ED0E}">
      <dgm:prSet/>
      <dgm:spPr/>
      <dgm:t>
        <a:bodyPr/>
        <a:lstStyle/>
        <a:p>
          <a:endParaRPr lang="en-US"/>
        </a:p>
      </dgm:t>
    </dgm:pt>
    <dgm:pt modelId="{95B873E9-D7B8-4801-A971-C941B38BEA34}">
      <dgm:prSet phldrT="[Text]" custT="1"/>
      <dgm:spPr>
        <a:solidFill>
          <a:srgbClr val="C00000"/>
        </a:solidFill>
      </dgm:spPr>
      <dgm:t>
        <a:bodyPr/>
        <a:lstStyle/>
        <a:p>
          <a:pPr algn="ctr"/>
          <a:r>
            <a:rPr lang="en-US" sz="2400" b="1" dirty="0" smtClean="0"/>
            <a:t>Common Language, Best Practices, Standards, Research, Trends </a:t>
          </a:r>
          <a:endParaRPr lang="en-US" sz="2400" b="1" dirty="0"/>
        </a:p>
      </dgm:t>
    </dgm:pt>
    <dgm:pt modelId="{529C4E5B-4E9C-4157-A53D-166041A5C2A0}" type="parTrans" cxnId="{10798F84-B7A0-402C-8D4A-A35F6E27E4C8}">
      <dgm:prSet/>
      <dgm:spPr/>
      <dgm:t>
        <a:bodyPr/>
        <a:lstStyle/>
        <a:p>
          <a:endParaRPr lang="en-US"/>
        </a:p>
      </dgm:t>
    </dgm:pt>
    <dgm:pt modelId="{A09278F2-5A03-4E23-A4A5-9652C2E605C5}" type="sibTrans" cxnId="{10798F84-B7A0-402C-8D4A-A35F6E27E4C8}">
      <dgm:prSet/>
      <dgm:spPr/>
      <dgm:t>
        <a:bodyPr/>
        <a:lstStyle/>
        <a:p>
          <a:endParaRPr lang="en-US"/>
        </a:p>
      </dgm:t>
    </dgm:pt>
    <dgm:pt modelId="{59F49A7D-A699-4F4B-9625-7D5B97359E5C}">
      <dgm:prSet phldrT="[Text]" custT="1"/>
      <dgm:spPr>
        <a:solidFill>
          <a:srgbClr val="00B050"/>
        </a:solidFill>
      </dgm:spPr>
      <dgm:t>
        <a:bodyPr/>
        <a:lstStyle/>
        <a:p>
          <a:r>
            <a:rPr lang="en-US" sz="2400" b="1" dirty="0" smtClean="0"/>
            <a:t>Curriculum Adoption, Internships</a:t>
          </a:r>
          <a:endParaRPr lang="en-US" sz="2400" b="1" dirty="0"/>
        </a:p>
      </dgm:t>
    </dgm:pt>
    <dgm:pt modelId="{533F27BB-C2FB-480F-BFD9-9ABC57B19029}" type="parTrans" cxnId="{4AD4DA09-B3CD-422D-AD3D-FE6BB4520D50}">
      <dgm:prSet/>
      <dgm:spPr/>
      <dgm:t>
        <a:bodyPr/>
        <a:lstStyle/>
        <a:p>
          <a:endParaRPr lang="en-US"/>
        </a:p>
      </dgm:t>
    </dgm:pt>
    <dgm:pt modelId="{2AE938D7-6345-4D87-A1C6-D218746639FA}" type="sibTrans" cxnId="{4AD4DA09-B3CD-422D-AD3D-FE6BB4520D50}">
      <dgm:prSet/>
      <dgm:spPr/>
      <dgm:t>
        <a:bodyPr/>
        <a:lstStyle/>
        <a:p>
          <a:endParaRPr lang="en-US"/>
        </a:p>
      </dgm:t>
    </dgm:pt>
    <dgm:pt modelId="{A58AAE59-AC2F-4B63-85AE-44134F1E6D45}">
      <dgm:prSet phldrT="[Text]" custT="1"/>
      <dgm:spPr>
        <a:solidFill>
          <a:srgbClr val="7030A0"/>
        </a:solidFill>
      </dgm:spPr>
      <dgm:t>
        <a:bodyPr/>
        <a:lstStyle/>
        <a:p>
          <a:r>
            <a:rPr lang="en-US" sz="2400" b="1" dirty="0" smtClean="0"/>
            <a:t>Barriers to Entry</a:t>
          </a:r>
        </a:p>
        <a:p>
          <a:r>
            <a:rPr lang="en-US" sz="2400" b="1" dirty="0" smtClean="0"/>
            <a:t>Professional Certifications and Regulated Licensure</a:t>
          </a:r>
          <a:endParaRPr lang="en-US" sz="2400" b="1" dirty="0"/>
        </a:p>
      </dgm:t>
    </dgm:pt>
    <dgm:pt modelId="{51BC92BB-F458-43FE-BAAF-C71F9AAF73CB}" type="parTrans" cxnId="{CD0CBC2F-07CB-4EF0-A799-1C588E72DDF9}">
      <dgm:prSet/>
      <dgm:spPr/>
      <dgm:t>
        <a:bodyPr/>
        <a:lstStyle/>
        <a:p>
          <a:endParaRPr lang="en-US"/>
        </a:p>
      </dgm:t>
    </dgm:pt>
    <dgm:pt modelId="{7976B963-6FCD-4322-B767-C029DAF0E741}" type="sibTrans" cxnId="{CD0CBC2F-07CB-4EF0-A799-1C588E72DDF9}">
      <dgm:prSet/>
      <dgm:spPr/>
      <dgm:t>
        <a:bodyPr/>
        <a:lstStyle/>
        <a:p>
          <a:endParaRPr lang="en-US"/>
        </a:p>
      </dgm:t>
    </dgm:pt>
    <dgm:pt modelId="{16707F7F-0C4B-427D-A88F-E2AE4C523BCB}">
      <dgm:prSet phldrT="[Text]" custT="1"/>
      <dgm:spPr>
        <a:solidFill>
          <a:srgbClr val="D6A300"/>
        </a:solidFill>
      </dgm:spPr>
      <dgm:t>
        <a:bodyPr/>
        <a:lstStyle/>
        <a:p>
          <a:r>
            <a:rPr lang="en-US" sz="2400" b="1" dirty="0" smtClean="0"/>
            <a:t>Content Management, Networks, Shared Knowledge, Standards Setting</a:t>
          </a:r>
          <a:endParaRPr lang="en-US" sz="2400" b="1" dirty="0"/>
        </a:p>
      </dgm:t>
    </dgm:pt>
    <dgm:pt modelId="{DB353FC4-7C17-4B91-86B7-1A66AC9486CA}" type="parTrans" cxnId="{2E8FEC46-DD54-4CB7-85C1-1A86B3750DAE}">
      <dgm:prSet/>
      <dgm:spPr/>
      <dgm:t>
        <a:bodyPr/>
        <a:lstStyle/>
        <a:p>
          <a:endParaRPr lang="en-US"/>
        </a:p>
      </dgm:t>
    </dgm:pt>
    <dgm:pt modelId="{5F3A433A-2097-46BA-859F-6F79E6209CBC}" type="sibTrans" cxnId="{2E8FEC46-DD54-4CB7-85C1-1A86B3750DAE}">
      <dgm:prSet/>
      <dgm:spPr/>
      <dgm:t>
        <a:bodyPr/>
        <a:lstStyle/>
        <a:p>
          <a:endParaRPr lang="en-US"/>
        </a:p>
      </dgm:t>
    </dgm:pt>
    <dgm:pt modelId="{9A9500F0-1E33-4013-8094-E28A9A452C00}" type="pres">
      <dgm:prSet presAssocID="{525A5C9D-37FE-4BC5-A6F7-AF7A819A10B4}" presName="diagram" presStyleCnt="0">
        <dgm:presLayoutVars>
          <dgm:chMax val="1"/>
          <dgm:dir/>
          <dgm:animLvl val="ctr"/>
          <dgm:resizeHandles val="exact"/>
        </dgm:presLayoutVars>
      </dgm:prSet>
      <dgm:spPr/>
      <dgm:t>
        <a:bodyPr/>
        <a:lstStyle/>
        <a:p>
          <a:endParaRPr lang="en-US"/>
        </a:p>
      </dgm:t>
    </dgm:pt>
    <dgm:pt modelId="{9F3B27FF-FA47-435A-8726-B110E67CB1EB}" type="pres">
      <dgm:prSet presAssocID="{525A5C9D-37FE-4BC5-A6F7-AF7A819A10B4}" presName="matrix" presStyleCnt="0"/>
      <dgm:spPr/>
    </dgm:pt>
    <dgm:pt modelId="{38F18B6A-D291-4961-8AF0-1549A2E28F97}" type="pres">
      <dgm:prSet presAssocID="{525A5C9D-37FE-4BC5-A6F7-AF7A819A10B4}" presName="tile1" presStyleLbl="node1" presStyleIdx="0" presStyleCnt="4"/>
      <dgm:spPr/>
      <dgm:t>
        <a:bodyPr/>
        <a:lstStyle/>
        <a:p>
          <a:endParaRPr lang="en-US"/>
        </a:p>
      </dgm:t>
    </dgm:pt>
    <dgm:pt modelId="{EBCAED0E-7C91-4763-B1E0-AC068F9F8725}" type="pres">
      <dgm:prSet presAssocID="{525A5C9D-37FE-4BC5-A6F7-AF7A819A10B4}" presName="tile1text" presStyleLbl="node1" presStyleIdx="0" presStyleCnt="4">
        <dgm:presLayoutVars>
          <dgm:chMax val="0"/>
          <dgm:chPref val="0"/>
          <dgm:bulletEnabled val="1"/>
        </dgm:presLayoutVars>
      </dgm:prSet>
      <dgm:spPr/>
      <dgm:t>
        <a:bodyPr/>
        <a:lstStyle/>
        <a:p>
          <a:endParaRPr lang="en-US"/>
        </a:p>
      </dgm:t>
    </dgm:pt>
    <dgm:pt modelId="{77789498-78AE-40E0-9268-1715B34708BB}" type="pres">
      <dgm:prSet presAssocID="{525A5C9D-37FE-4BC5-A6F7-AF7A819A10B4}" presName="tile2" presStyleLbl="node1" presStyleIdx="1" presStyleCnt="4"/>
      <dgm:spPr/>
      <dgm:t>
        <a:bodyPr/>
        <a:lstStyle/>
        <a:p>
          <a:endParaRPr lang="en-US"/>
        </a:p>
      </dgm:t>
    </dgm:pt>
    <dgm:pt modelId="{C1164C50-4E37-4D97-BB76-B7553DEC9078}" type="pres">
      <dgm:prSet presAssocID="{525A5C9D-37FE-4BC5-A6F7-AF7A819A10B4}" presName="tile2text" presStyleLbl="node1" presStyleIdx="1" presStyleCnt="4">
        <dgm:presLayoutVars>
          <dgm:chMax val="0"/>
          <dgm:chPref val="0"/>
          <dgm:bulletEnabled val="1"/>
        </dgm:presLayoutVars>
      </dgm:prSet>
      <dgm:spPr/>
      <dgm:t>
        <a:bodyPr/>
        <a:lstStyle/>
        <a:p>
          <a:endParaRPr lang="en-US"/>
        </a:p>
      </dgm:t>
    </dgm:pt>
    <dgm:pt modelId="{85DC55EE-57A1-480C-924A-0E94E9335172}" type="pres">
      <dgm:prSet presAssocID="{525A5C9D-37FE-4BC5-A6F7-AF7A819A10B4}" presName="tile3" presStyleLbl="node1" presStyleIdx="2" presStyleCnt="4"/>
      <dgm:spPr/>
      <dgm:t>
        <a:bodyPr/>
        <a:lstStyle/>
        <a:p>
          <a:endParaRPr lang="en-US"/>
        </a:p>
      </dgm:t>
    </dgm:pt>
    <dgm:pt modelId="{61E847F5-9F2E-4530-B34F-F849DABBA174}" type="pres">
      <dgm:prSet presAssocID="{525A5C9D-37FE-4BC5-A6F7-AF7A819A10B4}" presName="tile3text" presStyleLbl="node1" presStyleIdx="2" presStyleCnt="4">
        <dgm:presLayoutVars>
          <dgm:chMax val="0"/>
          <dgm:chPref val="0"/>
          <dgm:bulletEnabled val="1"/>
        </dgm:presLayoutVars>
      </dgm:prSet>
      <dgm:spPr/>
      <dgm:t>
        <a:bodyPr/>
        <a:lstStyle/>
        <a:p>
          <a:endParaRPr lang="en-US"/>
        </a:p>
      </dgm:t>
    </dgm:pt>
    <dgm:pt modelId="{859BF444-9AB9-4679-BE03-23159F65A79A}" type="pres">
      <dgm:prSet presAssocID="{525A5C9D-37FE-4BC5-A6F7-AF7A819A10B4}" presName="tile4" presStyleLbl="node1" presStyleIdx="3" presStyleCnt="4"/>
      <dgm:spPr/>
      <dgm:t>
        <a:bodyPr/>
        <a:lstStyle/>
        <a:p>
          <a:endParaRPr lang="en-US"/>
        </a:p>
      </dgm:t>
    </dgm:pt>
    <dgm:pt modelId="{3077776B-B041-48BC-AB1C-85D99FA37D67}" type="pres">
      <dgm:prSet presAssocID="{525A5C9D-37FE-4BC5-A6F7-AF7A819A10B4}" presName="tile4text" presStyleLbl="node1" presStyleIdx="3" presStyleCnt="4">
        <dgm:presLayoutVars>
          <dgm:chMax val="0"/>
          <dgm:chPref val="0"/>
          <dgm:bulletEnabled val="1"/>
        </dgm:presLayoutVars>
      </dgm:prSet>
      <dgm:spPr/>
      <dgm:t>
        <a:bodyPr/>
        <a:lstStyle/>
        <a:p>
          <a:endParaRPr lang="en-US"/>
        </a:p>
      </dgm:t>
    </dgm:pt>
    <dgm:pt modelId="{246C17FD-4336-4204-ABF4-093B515D07D8}" type="pres">
      <dgm:prSet presAssocID="{525A5C9D-37FE-4BC5-A6F7-AF7A819A10B4}" presName="centerTile" presStyleLbl="fgShp" presStyleIdx="0" presStyleCnt="1" custScaleX="86420" custScaleY="94467">
        <dgm:presLayoutVars>
          <dgm:chMax val="0"/>
          <dgm:chPref val="0"/>
        </dgm:presLayoutVars>
      </dgm:prSet>
      <dgm:spPr/>
      <dgm:t>
        <a:bodyPr/>
        <a:lstStyle/>
        <a:p>
          <a:endParaRPr lang="en-US"/>
        </a:p>
      </dgm:t>
    </dgm:pt>
  </dgm:ptLst>
  <dgm:cxnLst>
    <dgm:cxn modelId="{0CFB52D1-4CC0-4300-BC05-9338369F2938}" type="presOf" srcId="{16707F7F-0C4B-427D-A88F-E2AE4C523BCB}" destId="{3077776B-B041-48BC-AB1C-85D99FA37D67}" srcOrd="1" destOrd="0" presId="urn:microsoft.com/office/officeart/2005/8/layout/matrix1"/>
    <dgm:cxn modelId="{56A132AF-F200-4C6D-9284-C6143792D624}" type="presOf" srcId="{95B873E9-D7B8-4801-A971-C941B38BEA34}" destId="{38F18B6A-D291-4961-8AF0-1549A2E28F97}" srcOrd="0" destOrd="0" presId="urn:microsoft.com/office/officeart/2005/8/layout/matrix1"/>
    <dgm:cxn modelId="{0AE83E99-469A-47CE-8A9F-361ACC20ED0E}" srcId="{525A5C9D-37FE-4BC5-A6F7-AF7A819A10B4}" destId="{82C3911B-D0EA-4251-AA23-9141715BFC57}" srcOrd="0" destOrd="0" parTransId="{D0140640-6878-45D7-BCDD-68E95D845B0D}" sibTransId="{39C88EEC-A495-4AFC-8610-9AAF85956775}"/>
    <dgm:cxn modelId="{669FCA73-D2C1-4B6D-B392-F24FBB6F49BC}" type="presOf" srcId="{95B873E9-D7B8-4801-A971-C941B38BEA34}" destId="{EBCAED0E-7C91-4763-B1E0-AC068F9F8725}" srcOrd="1" destOrd="0" presId="urn:microsoft.com/office/officeart/2005/8/layout/matrix1"/>
    <dgm:cxn modelId="{90827FB8-1EB9-42F7-A581-A79D395A076A}" type="presOf" srcId="{82C3911B-D0EA-4251-AA23-9141715BFC57}" destId="{246C17FD-4336-4204-ABF4-093B515D07D8}" srcOrd="0" destOrd="0" presId="urn:microsoft.com/office/officeart/2005/8/layout/matrix1"/>
    <dgm:cxn modelId="{10798F84-B7A0-402C-8D4A-A35F6E27E4C8}" srcId="{82C3911B-D0EA-4251-AA23-9141715BFC57}" destId="{95B873E9-D7B8-4801-A971-C941B38BEA34}" srcOrd="0" destOrd="0" parTransId="{529C4E5B-4E9C-4157-A53D-166041A5C2A0}" sibTransId="{A09278F2-5A03-4E23-A4A5-9652C2E605C5}"/>
    <dgm:cxn modelId="{4AD4DA09-B3CD-422D-AD3D-FE6BB4520D50}" srcId="{82C3911B-D0EA-4251-AA23-9141715BFC57}" destId="{59F49A7D-A699-4F4B-9625-7D5B97359E5C}" srcOrd="1" destOrd="0" parTransId="{533F27BB-C2FB-480F-BFD9-9ABC57B19029}" sibTransId="{2AE938D7-6345-4D87-A1C6-D218746639FA}"/>
    <dgm:cxn modelId="{693A7497-19C8-49A4-B16B-20DE410E38B6}" type="presOf" srcId="{59F49A7D-A699-4F4B-9625-7D5B97359E5C}" destId="{C1164C50-4E37-4D97-BB76-B7553DEC9078}" srcOrd="1" destOrd="0" presId="urn:microsoft.com/office/officeart/2005/8/layout/matrix1"/>
    <dgm:cxn modelId="{EB263222-28F2-4CED-977F-067758690347}" type="presOf" srcId="{A58AAE59-AC2F-4B63-85AE-44134F1E6D45}" destId="{85DC55EE-57A1-480C-924A-0E94E9335172}" srcOrd="0" destOrd="0" presId="urn:microsoft.com/office/officeart/2005/8/layout/matrix1"/>
    <dgm:cxn modelId="{A11AF131-B992-42DB-916B-2EA57D3767F0}" type="presOf" srcId="{A58AAE59-AC2F-4B63-85AE-44134F1E6D45}" destId="{61E847F5-9F2E-4530-B34F-F849DABBA174}" srcOrd="1" destOrd="0" presId="urn:microsoft.com/office/officeart/2005/8/layout/matrix1"/>
    <dgm:cxn modelId="{C0459E57-88BA-487F-8852-6B390B7C205D}" type="presOf" srcId="{59F49A7D-A699-4F4B-9625-7D5B97359E5C}" destId="{77789498-78AE-40E0-9268-1715B34708BB}" srcOrd="0" destOrd="0" presId="urn:microsoft.com/office/officeart/2005/8/layout/matrix1"/>
    <dgm:cxn modelId="{2E8FEC46-DD54-4CB7-85C1-1A86B3750DAE}" srcId="{82C3911B-D0EA-4251-AA23-9141715BFC57}" destId="{16707F7F-0C4B-427D-A88F-E2AE4C523BCB}" srcOrd="3" destOrd="0" parTransId="{DB353FC4-7C17-4B91-86B7-1A66AC9486CA}" sibTransId="{5F3A433A-2097-46BA-859F-6F79E6209CBC}"/>
    <dgm:cxn modelId="{819BF42C-FEAD-40E6-9CEB-5D1FD33666AE}" type="presOf" srcId="{16707F7F-0C4B-427D-A88F-E2AE4C523BCB}" destId="{859BF444-9AB9-4679-BE03-23159F65A79A}" srcOrd="0" destOrd="0" presId="urn:microsoft.com/office/officeart/2005/8/layout/matrix1"/>
    <dgm:cxn modelId="{4A08B68C-A86B-4CA1-9825-A4C18CCCBE2B}" type="presOf" srcId="{525A5C9D-37FE-4BC5-A6F7-AF7A819A10B4}" destId="{9A9500F0-1E33-4013-8094-E28A9A452C00}" srcOrd="0" destOrd="0" presId="urn:microsoft.com/office/officeart/2005/8/layout/matrix1"/>
    <dgm:cxn modelId="{CD0CBC2F-07CB-4EF0-A799-1C588E72DDF9}" srcId="{82C3911B-D0EA-4251-AA23-9141715BFC57}" destId="{A58AAE59-AC2F-4B63-85AE-44134F1E6D45}" srcOrd="2" destOrd="0" parTransId="{51BC92BB-F458-43FE-BAAF-C71F9AAF73CB}" sibTransId="{7976B963-6FCD-4322-B767-C029DAF0E741}"/>
    <dgm:cxn modelId="{5254EF99-785F-481F-8A00-07D07D3A1BB4}" type="presParOf" srcId="{9A9500F0-1E33-4013-8094-E28A9A452C00}" destId="{9F3B27FF-FA47-435A-8726-B110E67CB1EB}" srcOrd="0" destOrd="0" presId="urn:microsoft.com/office/officeart/2005/8/layout/matrix1"/>
    <dgm:cxn modelId="{210851C6-2436-4DD0-A0FF-DA986BFE374A}" type="presParOf" srcId="{9F3B27FF-FA47-435A-8726-B110E67CB1EB}" destId="{38F18B6A-D291-4961-8AF0-1549A2E28F97}" srcOrd="0" destOrd="0" presId="urn:microsoft.com/office/officeart/2005/8/layout/matrix1"/>
    <dgm:cxn modelId="{7DCBD5AA-E7B0-4FA4-AA77-445FF7E1D74E}" type="presParOf" srcId="{9F3B27FF-FA47-435A-8726-B110E67CB1EB}" destId="{EBCAED0E-7C91-4763-B1E0-AC068F9F8725}" srcOrd="1" destOrd="0" presId="urn:microsoft.com/office/officeart/2005/8/layout/matrix1"/>
    <dgm:cxn modelId="{6230A356-A240-4063-A939-7C45F67418DB}" type="presParOf" srcId="{9F3B27FF-FA47-435A-8726-B110E67CB1EB}" destId="{77789498-78AE-40E0-9268-1715B34708BB}" srcOrd="2" destOrd="0" presId="urn:microsoft.com/office/officeart/2005/8/layout/matrix1"/>
    <dgm:cxn modelId="{5B961FF1-0E42-443C-9D45-551CCE758B18}" type="presParOf" srcId="{9F3B27FF-FA47-435A-8726-B110E67CB1EB}" destId="{C1164C50-4E37-4D97-BB76-B7553DEC9078}" srcOrd="3" destOrd="0" presId="urn:microsoft.com/office/officeart/2005/8/layout/matrix1"/>
    <dgm:cxn modelId="{1ACFF73E-15F9-4853-946E-40ACBBB11778}" type="presParOf" srcId="{9F3B27FF-FA47-435A-8726-B110E67CB1EB}" destId="{85DC55EE-57A1-480C-924A-0E94E9335172}" srcOrd="4" destOrd="0" presId="urn:microsoft.com/office/officeart/2005/8/layout/matrix1"/>
    <dgm:cxn modelId="{B8DF361D-C616-4577-9238-5D084BE7BF03}" type="presParOf" srcId="{9F3B27FF-FA47-435A-8726-B110E67CB1EB}" destId="{61E847F5-9F2E-4530-B34F-F849DABBA174}" srcOrd="5" destOrd="0" presId="urn:microsoft.com/office/officeart/2005/8/layout/matrix1"/>
    <dgm:cxn modelId="{A4A32597-0878-46A9-82BE-E50F6B067804}" type="presParOf" srcId="{9F3B27FF-FA47-435A-8726-B110E67CB1EB}" destId="{859BF444-9AB9-4679-BE03-23159F65A79A}" srcOrd="6" destOrd="0" presId="urn:microsoft.com/office/officeart/2005/8/layout/matrix1"/>
    <dgm:cxn modelId="{0199FECE-F6AA-4DAA-938C-A9EC362A52C7}" type="presParOf" srcId="{9F3B27FF-FA47-435A-8726-B110E67CB1EB}" destId="{3077776B-B041-48BC-AB1C-85D99FA37D67}" srcOrd="7" destOrd="0" presId="urn:microsoft.com/office/officeart/2005/8/layout/matrix1"/>
    <dgm:cxn modelId="{E8338962-81D8-4B5B-A3A4-8F437D9DD06D}" type="presParOf" srcId="{9A9500F0-1E33-4013-8094-E28A9A452C00}" destId="{246C17FD-4336-4204-ABF4-093B515D07D8}"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5A5C9D-37FE-4BC5-A6F7-AF7A819A10B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2C3911B-D0EA-4251-AA23-9141715BFC57}">
      <dgm:prSet phldrT="[Text]"/>
      <dgm:spPr>
        <a:solidFill>
          <a:schemeClr val="accent2"/>
        </a:solidFill>
      </dgm:spPr>
      <dgm:t>
        <a:bodyPr/>
        <a:lstStyle/>
        <a:p>
          <a:r>
            <a:rPr lang="en-US" dirty="0" smtClean="0">
              <a:solidFill>
                <a:schemeClr val="bg1"/>
              </a:solidFill>
            </a:rPr>
            <a:t>Public Procurement</a:t>
          </a:r>
          <a:endParaRPr lang="en-US" dirty="0">
            <a:solidFill>
              <a:schemeClr val="bg1"/>
            </a:solidFill>
          </a:endParaRPr>
        </a:p>
      </dgm:t>
    </dgm:pt>
    <dgm:pt modelId="{D0140640-6878-45D7-BCDD-68E95D845B0D}" type="parTrans" cxnId="{0AE83E99-469A-47CE-8A9F-361ACC20ED0E}">
      <dgm:prSet/>
      <dgm:spPr/>
      <dgm:t>
        <a:bodyPr/>
        <a:lstStyle/>
        <a:p>
          <a:endParaRPr lang="en-US"/>
        </a:p>
      </dgm:t>
    </dgm:pt>
    <dgm:pt modelId="{39C88EEC-A495-4AFC-8610-9AAF85956775}" type="sibTrans" cxnId="{0AE83E99-469A-47CE-8A9F-361ACC20ED0E}">
      <dgm:prSet/>
      <dgm:spPr/>
      <dgm:t>
        <a:bodyPr/>
        <a:lstStyle/>
        <a:p>
          <a:endParaRPr lang="en-US"/>
        </a:p>
      </dgm:t>
    </dgm:pt>
    <dgm:pt modelId="{95B873E9-D7B8-4801-A971-C941B38BEA34}">
      <dgm:prSet phldrT="[Text]" custT="1"/>
      <dgm:spPr>
        <a:solidFill>
          <a:srgbClr val="C00000"/>
        </a:solidFill>
      </dgm:spPr>
      <dgm:t>
        <a:bodyPr/>
        <a:lstStyle/>
        <a:p>
          <a:pPr algn="ctr"/>
          <a:r>
            <a:rPr lang="en-US" sz="2400" b="1" dirty="0" smtClean="0"/>
            <a:t>Public Procurement Body of Knowledge (PPBOK)</a:t>
          </a:r>
          <a:endParaRPr lang="en-US" sz="2400" b="1" dirty="0"/>
        </a:p>
      </dgm:t>
    </dgm:pt>
    <dgm:pt modelId="{529C4E5B-4E9C-4157-A53D-166041A5C2A0}" type="parTrans" cxnId="{10798F84-B7A0-402C-8D4A-A35F6E27E4C8}">
      <dgm:prSet/>
      <dgm:spPr/>
      <dgm:t>
        <a:bodyPr/>
        <a:lstStyle/>
        <a:p>
          <a:endParaRPr lang="en-US"/>
        </a:p>
      </dgm:t>
    </dgm:pt>
    <dgm:pt modelId="{A09278F2-5A03-4E23-A4A5-9652C2E605C5}" type="sibTrans" cxnId="{10798F84-B7A0-402C-8D4A-A35F6E27E4C8}">
      <dgm:prSet/>
      <dgm:spPr/>
      <dgm:t>
        <a:bodyPr/>
        <a:lstStyle/>
        <a:p>
          <a:endParaRPr lang="en-US"/>
        </a:p>
      </dgm:t>
    </dgm:pt>
    <dgm:pt modelId="{59F49A7D-A699-4F4B-9625-7D5B97359E5C}">
      <dgm:prSet phldrT="[Text]" custT="1"/>
      <dgm:spPr>
        <a:solidFill>
          <a:srgbClr val="00B050"/>
        </a:solidFill>
      </dgm:spPr>
      <dgm:t>
        <a:bodyPr/>
        <a:lstStyle/>
        <a:p>
          <a:r>
            <a:rPr lang="en-US" sz="2400" b="1" dirty="0" smtClean="0"/>
            <a:t>Public Procurement Curriculum </a:t>
          </a:r>
          <a:endParaRPr lang="en-US" sz="2400" b="1" dirty="0"/>
        </a:p>
      </dgm:t>
    </dgm:pt>
    <dgm:pt modelId="{533F27BB-C2FB-480F-BFD9-9ABC57B19029}" type="parTrans" cxnId="{4AD4DA09-B3CD-422D-AD3D-FE6BB4520D50}">
      <dgm:prSet/>
      <dgm:spPr/>
      <dgm:t>
        <a:bodyPr/>
        <a:lstStyle/>
        <a:p>
          <a:endParaRPr lang="en-US"/>
        </a:p>
      </dgm:t>
    </dgm:pt>
    <dgm:pt modelId="{2AE938D7-6345-4D87-A1C6-D218746639FA}" type="sibTrans" cxnId="{4AD4DA09-B3CD-422D-AD3D-FE6BB4520D50}">
      <dgm:prSet/>
      <dgm:spPr/>
      <dgm:t>
        <a:bodyPr/>
        <a:lstStyle/>
        <a:p>
          <a:endParaRPr lang="en-US"/>
        </a:p>
      </dgm:t>
    </dgm:pt>
    <dgm:pt modelId="{A58AAE59-AC2F-4B63-85AE-44134F1E6D45}">
      <dgm:prSet phldrT="[Text]" custT="1"/>
      <dgm:spPr>
        <a:solidFill>
          <a:srgbClr val="7030A0"/>
        </a:solidFill>
      </dgm:spPr>
      <dgm:t>
        <a:bodyPr/>
        <a:lstStyle/>
        <a:p>
          <a:r>
            <a:rPr lang="en-US" sz="2400" b="1" dirty="0" smtClean="0"/>
            <a:t>Public Procurement Professional Certifications and Organizational Accreditations</a:t>
          </a:r>
          <a:endParaRPr lang="en-US" sz="2400" b="1" dirty="0"/>
        </a:p>
      </dgm:t>
    </dgm:pt>
    <dgm:pt modelId="{51BC92BB-F458-43FE-BAAF-C71F9AAF73CB}" type="parTrans" cxnId="{CD0CBC2F-07CB-4EF0-A799-1C588E72DDF9}">
      <dgm:prSet/>
      <dgm:spPr/>
      <dgm:t>
        <a:bodyPr/>
        <a:lstStyle/>
        <a:p>
          <a:endParaRPr lang="en-US"/>
        </a:p>
      </dgm:t>
    </dgm:pt>
    <dgm:pt modelId="{7976B963-6FCD-4322-B767-C029DAF0E741}" type="sibTrans" cxnId="{CD0CBC2F-07CB-4EF0-A799-1C588E72DDF9}">
      <dgm:prSet/>
      <dgm:spPr/>
      <dgm:t>
        <a:bodyPr/>
        <a:lstStyle/>
        <a:p>
          <a:endParaRPr lang="en-US"/>
        </a:p>
      </dgm:t>
    </dgm:pt>
    <dgm:pt modelId="{16707F7F-0C4B-427D-A88F-E2AE4C523BCB}">
      <dgm:prSet phldrT="[Text]" custT="1"/>
      <dgm:spPr>
        <a:solidFill>
          <a:srgbClr val="D6A300"/>
        </a:solidFill>
      </dgm:spPr>
      <dgm:t>
        <a:bodyPr/>
        <a:lstStyle/>
        <a:p>
          <a:r>
            <a:rPr lang="en-US" sz="2400" b="1" dirty="0" smtClean="0"/>
            <a:t>Associations Serving the Public Procurement Community</a:t>
          </a:r>
          <a:endParaRPr lang="en-US" sz="2400" b="1" dirty="0"/>
        </a:p>
      </dgm:t>
    </dgm:pt>
    <dgm:pt modelId="{DB353FC4-7C17-4B91-86B7-1A66AC9486CA}" type="parTrans" cxnId="{2E8FEC46-DD54-4CB7-85C1-1A86B3750DAE}">
      <dgm:prSet/>
      <dgm:spPr/>
      <dgm:t>
        <a:bodyPr/>
        <a:lstStyle/>
        <a:p>
          <a:endParaRPr lang="en-US"/>
        </a:p>
      </dgm:t>
    </dgm:pt>
    <dgm:pt modelId="{5F3A433A-2097-46BA-859F-6F79E6209CBC}" type="sibTrans" cxnId="{2E8FEC46-DD54-4CB7-85C1-1A86B3750DAE}">
      <dgm:prSet/>
      <dgm:spPr/>
      <dgm:t>
        <a:bodyPr/>
        <a:lstStyle/>
        <a:p>
          <a:endParaRPr lang="en-US"/>
        </a:p>
      </dgm:t>
    </dgm:pt>
    <dgm:pt modelId="{9A9500F0-1E33-4013-8094-E28A9A452C00}" type="pres">
      <dgm:prSet presAssocID="{525A5C9D-37FE-4BC5-A6F7-AF7A819A10B4}" presName="diagram" presStyleCnt="0">
        <dgm:presLayoutVars>
          <dgm:chMax val="1"/>
          <dgm:dir/>
          <dgm:animLvl val="ctr"/>
          <dgm:resizeHandles val="exact"/>
        </dgm:presLayoutVars>
      </dgm:prSet>
      <dgm:spPr/>
      <dgm:t>
        <a:bodyPr/>
        <a:lstStyle/>
        <a:p>
          <a:endParaRPr lang="en-US"/>
        </a:p>
      </dgm:t>
    </dgm:pt>
    <dgm:pt modelId="{9F3B27FF-FA47-435A-8726-B110E67CB1EB}" type="pres">
      <dgm:prSet presAssocID="{525A5C9D-37FE-4BC5-A6F7-AF7A819A10B4}" presName="matrix" presStyleCnt="0"/>
      <dgm:spPr/>
    </dgm:pt>
    <dgm:pt modelId="{38F18B6A-D291-4961-8AF0-1549A2E28F97}" type="pres">
      <dgm:prSet presAssocID="{525A5C9D-37FE-4BC5-A6F7-AF7A819A10B4}" presName="tile1" presStyleLbl="node1" presStyleIdx="0" presStyleCnt="4"/>
      <dgm:spPr/>
      <dgm:t>
        <a:bodyPr/>
        <a:lstStyle/>
        <a:p>
          <a:endParaRPr lang="en-US"/>
        </a:p>
      </dgm:t>
    </dgm:pt>
    <dgm:pt modelId="{EBCAED0E-7C91-4763-B1E0-AC068F9F8725}" type="pres">
      <dgm:prSet presAssocID="{525A5C9D-37FE-4BC5-A6F7-AF7A819A10B4}" presName="tile1text" presStyleLbl="node1" presStyleIdx="0" presStyleCnt="4">
        <dgm:presLayoutVars>
          <dgm:chMax val="0"/>
          <dgm:chPref val="0"/>
          <dgm:bulletEnabled val="1"/>
        </dgm:presLayoutVars>
      </dgm:prSet>
      <dgm:spPr/>
      <dgm:t>
        <a:bodyPr/>
        <a:lstStyle/>
        <a:p>
          <a:endParaRPr lang="en-US"/>
        </a:p>
      </dgm:t>
    </dgm:pt>
    <dgm:pt modelId="{77789498-78AE-40E0-9268-1715B34708BB}" type="pres">
      <dgm:prSet presAssocID="{525A5C9D-37FE-4BC5-A6F7-AF7A819A10B4}" presName="tile2" presStyleLbl="node1" presStyleIdx="1" presStyleCnt="4"/>
      <dgm:spPr/>
      <dgm:t>
        <a:bodyPr/>
        <a:lstStyle/>
        <a:p>
          <a:endParaRPr lang="en-US"/>
        </a:p>
      </dgm:t>
    </dgm:pt>
    <dgm:pt modelId="{C1164C50-4E37-4D97-BB76-B7553DEC9078}" type="pres">
      <dgm:prSet presAssocID="{525A5C9D-37FE-4BC5-A6F7-AF7A819A10B4}" presName="tile2text" presStyleLbl="node1" presStyleIdx="1" presStyleCnt="4">
        <dgm:presLayoutVars>
          <dgm:chMax val="0"/>
          <dgm:chPref val="0"/>
          <dgm:bulletEnabled val="1"/>
        </dgm:presLayoutVars>
      </dgm:prSet>
      <dgm:spPr/>
      <dgm:t>
        <a:bodyPr/>
        <a:lstStyle/>
        <a:p>
          <a:endParaRPr lang="en-US"/>
        </a:p>
      </dgm:t>
    </dgm:pt>
    <dgm:pt modelId="{85DC55EE-57A1-480C-924A-0E94E9335172}" type="pres">
      <dgm:prSet presAssocID="{525A5C9D-37FE-4BC5-A6F7-AF7A819A10B4}" presName="tile3" presStyleLbl="node1" presStyleIdx="2" presStyleCnt="4"/>
      <dgm:spPr/>
      <dgm:t>
        <a:bodyPr/>
        <a:lstStyle/>
        <a:p>
          <a:endParaRPr lang="en-US"/>
        </a:p>
      </dgm:t>
    </dgm:pt>
    <dgm:pt modelId="{61E847F5-9F2E-4530-B34F-F849DABBA174}" type="pres">
      <dgm:prSet presAssocID="{525A5C9D-37FE-4BC5-A6F7-AF7A819A10B4}" presName="tile3text" presStyleLbl="node1" presStyleIdx="2" presStyleCnt="4">
        <dgm:presLayoutVars>
          <dgm:chMax val="0"/>
          <dgm:chPref val="0"/>
          <dgm:bulletEnabled val="1"/>
        </dgm:presLayoutVars>
      </dgm:prSet>
      <dgm:spPr/>
      <dgm:t>
        <a:bodyPr/>
        <a:lstStyle/>
        <a:p>
          <a:endParaRPr lang="en-US"/>
        </a:p>
      </dgm:t>
    </dgm:pt>
    <dgm:pt modelId="{859BF444-9AB9-4679-BE03-23159F65A79A}" type="pres">
      <dgm:prSet presAssocID="{525A5C9D-37FE-4BC5-A6F7-AF7A819A10B4}" presName="tile4" presStyleLbl="node1" presStyleIdx="3" presStyleCnt="4"/>
      <dgm:spPr/>
      <dgm:t>
        <a:bodyPr/>
        <a:lstStyle/>
        <a:p>
          <a:endParaRPr lang="en-US"/>
        </a:p>
      </dgm:t>
    </dgm:pt>
    <dgm:pt modelId="{3077776B-B041-48BC-AB1C-85D99FA37D67}" type="pres">
      <dgm:prSet presAssocID="{525A5C9D-37FE-4BC5-A6F7-AF7A819A10B4}" presName="tile4text" presStyleLbl="node1" presStyleIdx="3" presStyleCnt="4">
        <dgm:presLayoutVars>
          <dgm:chMax val="0"/>
          <dgm:chPref val="0"/>
          <dgm:bulletEnabled val="1"/>
        </dgm:presLayoutVars>
      </dgm:prSet>
      <dgm:spPr/>
      <dgm:t>
        <a:bodyPr/>
        <a:lstStyle/>
        <a:p>
          <a:endParaRPr lang="en-US"/>
        </a:p>
      </dgm:t>
    </dgm:pt>
    <dgm:pt modelId="{246C17FD-4336-4204-ABF4-093B515D07D8}" type="pres">
      <dgm:prSet presAssocID="{525A5C9D-37FE-4BC5-A6F7-AF7A819A10B4}" presName="centerTile" presStyleLbl="fgShp" presStyleIdx="0" presStyleCnt="1" custScaleX="86420" custScaleY="94467">
        <dgm:presLayoutVars>
          <dgm:chMax val="0"/>
          <dgm:chPref val="0"/>
        </dgm:presLayoutVars>
      </dgm:prSet>
      <dgm:spPr/>
      <dgm:t>
        <a:bodyPr/>
        <a:lstStyle/>
        <a:p>
          <a:endParaRPr lang="en-US"/>
        </a:p>
      </dgm:t>
    </dgm:pt>
  </dgm:ptLst>
  <dgm:cxnLst>
    <dgm:cxn modelId="{2E8FEC46-DD54-4CB7-85C1-1A86B3750DAE}" srcId="{82C3911B-D0EA-4251-AA23-9141715BFC57}" destId="{16707F7F-0C4B-427D-A88F-E2AE4C523BCB}" srcOrd="3" destOrd="0" parTransId="{DB353FC4-7C17-4B91-86B7-1A66AC9486CA}" sibTransId="{5F3A433A-2097-46BA-859F-6F79E6209CBC}"/>
    <dgm:cxn modelId="{EDBC0640-D7DE-47C5-A536-E0F92C3C8E30}" type="presOf" srcId="{59F49A7D-A699-4F4B-9625-7D5B97359E5C}" destId="{C1164C50-4E37-4D97-BB76-B7553DEC9078}" srcOrd="1" destOrd="0" presId="urn:microsoft.com/office/officeart/2005/8/layout/matrix1"/>
    <dgm:cxn modelId="{E18F8AA1-D317-466B-B391-E7ECB1E9C989}" type="presOf" srcId="{16707F7F-0C4B-427D-A88F-E2AE4C523BCB}" destId="{859BF444-9AB9-4679-BE03-23159F65A79A}" srcOrd="0" destOrd="0" presId="urn:microsoft.com/office/officeart/2005/8/layout/matrix1"/>
    <dgm:cxn modelId="{E3E45388-2BD0-4F2E-B3D2-C01F5E58AF53}" type="presOf" srcId="{95B873E9-D7B8-4801-A971-C941B38BEA34}" destId="{38F18B6A-D291-4961-8AF0-1549A2E28F97}" srcOrd="0" destOrd="0" presId="urn:microsoft.com/office/officeart/2005/8/layout/matrix1"/>
    <dgm:cxn modelId="{CD0CBC2F-07CB-4EF0-A799-1C588E72DDF9}" srcId="{82C3911B-D0EA-4251-AA23-9141715BFC57}" destId="{A58AAE59-AC2F-4B63-85AE-44134F1E6D45}" srcOrd="2" destOrd="0" parTransId="{51BC92BB-F458-43FE-BAAF-C71F9AAF73CB}" sibTransId="{7976B963-6FCD-4322-B767-C029DAF0E741}"/>
    <dgm:cxn modelId="{797C52E9-578A-480C-BCB0-078E76CB9D95}" type="presOf" srcId="{95B873E9-D7B8-4801-A971-C941B38BEA34}" destId="{EBCAED0E-7C91-4763-B1E0-AC068F9F8725}" srcOrd="1" destOrd="0" presId="urn:microsoft.com/office/officeart/2005/8/layout/matrix1"/>
    <dgm:cxn modelId="{4AD4DA09-B3CD-422D-AD3D-FE6BB4520D50}" srcId="{82C3911B-D0EA-4251-AA23-9141715BFC57}" destId="{59F49A7D-A699-4F4B-9625-7D5B97359E5C}" srcOrd="1" destOrd="0" parTransId="{533F27BB-C2FB-480F-BFD9-9ABC57B19029}" sibTransId="{2AE938D7-6345-4D87-A1C6-D218746639FA}"/>
    <dgm:cxn modelId="{23A47653-E399-4656-B9CB-415E073DBC37}" type="presOf" srcId="{82C3911B-D0EA-4251-AA23-9141715BFC57}" destId="{246C17FD-4336-4204-ABF4-093B515D07D8}" srcOrd="0" destOrd="0" presId="urn:microsoft.com/office/officeart/2005/8/layout/matrix1"/>
    <dgm:cxn modelId="{10798F84-B7A0-402C-8D4A-A35F6E27E4C8}" srcId="{82C3911B-D0EA-4251-AA23-9141715BFC57}" destId="{95B873E9-D7B8-4801-A971-C941B38BEA34}" srcOrd="0" destOrd="0" parTransId="{529C4E5B-4E9C-4157-A53D-166041A5C2A0}" sibTransId="{A09278F2-5A03-4E23-A4A5-9652C2E605C5}"/>
    <dgm:cxn modelId="{E1D16F74-674A-4220-AC4B-600DFB37F92B}" type="presOf" srcId="{525A5C9D-37FE-4BC5-A6F7-AF7A819A10B4}" destId="{9A9500F0-1E33-4013-8094-E28A9A452C00}" srcOrd="0" destOrd="0" presId="urn:microsoft.com/office/officeart/2005/8/layout/matrix1"/>
    <dgm:cxn modelId="{6E94AAFD-B858-4FC4-A248-B752D13C1826}" type="presOf" srcId="{A58AAE59-AC2F-4B63-85AE-44134F1E6D45}" destId="{61E847F5-9F2E-4530-B34F-F849DABBA174}" srcOrd="1" destOrd="0" presId="urn:microsoft.com/office/officeart/2005/8/layout/matrix1"/>
    <dgm:cxn modelId="{00FEAA41-CC40-4E31-8C46-C1F847EEFC90}" type="presOf" srcId="{59F49A7D-A699-4F4B-9625-7D5B97359E5C}" destId="{77789498-78AE-40E0-9268-1715B34708BB}" srcOrd="0" destOrd="0" presId="urn:microsoft.com/office/officeart/2005/8/layout/matrix1"/>
    <dgm:cxn modelId="{0AE83E99-469A-47CE-8A9F-361ACC20ED0E}" srcId="{525A5C9D-37FE-4BC5-A6F7-AF7A819A10B4}" destId="{82C3911B-D0EA-4251-AA23-9141715BFC57}" srcOrd="0" destOrd="0" parTransId="{D0140640-6878-45D7-BCDD-68E95D845B0D}" sibTransId="{39C88EEC-A495-4AFC-8610-9AAF85956775}"/>
    <dgm:cxn modelId="{73AFA9EF-C8F2-4974-A981-B29A69516470}" type="presOf" srcId="{A58AAE59-AC2F-4B63-85AE-44134F1E6D45}" destId="{85DC55EE-57A1-480C-924A-0E94E9335172}" srcOrd="0" destOrd="0" presId="urn:microsoft.com/office/officeart/2005/8/layout/matrix1"/>
    <dgm:cxn modelId="{B2C34D7D-39F2-41AB-8D13-4447515D1E07}" type="presOf" srcId="{16707F7F-0C4B-427D-A88F-E2AE4C523BCB}" destId="{3077776B-B041-48BC-AB1C-85D99FA37D67}" srcOrd="1" destOrd="0" presId="urn:microsoft.com/office/officeart/2005/8/layout/matrix1"/>
    <dgm:cxn modelId="{18A9B28A-DB63-4F6F-9798-C0C63443613E}" type="presParOf" srcId="{9A9500F0-1E33-4013-8094-E28A9A452C00}" destId="{9F3B27FF-FA47-435A-8726-B110E67CB1EB}" srcOrd="0" destOrd="0" presId="urn:microsoft.com/office/officeart/2005/8/layout/matrix1"/>
    <dgm:cxn modelId="{F99A0696-2DEA-4631-B7B6-C119FA954706}" type="presParOf" srcId="{9F3B27FF-FA47-435A-8726-B110E67CB1EB}" destId="{38F18B6A-D291-4961-8AF0-1549A2E28F97}" srcOrd="0" destOrd="0" presId="urn:microsoft.com/office/officeart/2005/8/layout/matrix1"/>
    <dgm:cxn modelId="{7B8D123D-6093-4892-9931-3C1646E0AA61}" type="presParOf" srcId="{9F3B27FF-FA47-435A-8726-B110E67CB1EB}" destId="{EBCAED0E-7C91-4763-B1E0-AC068F9F8725}" srcOrd="1" destOrd="0" presId="urn:microsoft.com/office/officeart/2005/8/layout/matrix1"/>
    <dgm:cxn modelId="{01AB0598-C7F5-48CA-BA2E-F92C54F13626}" type="presParOf" srcId="{9F3B27FF-FA47-435A-8726-B110E67CB1EB}" destId="{77789498-78AE-40E0-9268-1715B34708BB}" srcOrd="2" destOrd="0" presId="urn:microsoft.com/office/officeart/2005/8/layout/matrix1"/>
    <dgm:cxn modelId="{157E6C95-88AF-4862-B6E6-2F123B2CF78D}" type="presParOf" srcId="{9F3B27FF-FA47-435A-8726-B110E67CB1EB}" destId="{C1164C50-4E37-4D97-BB76-B7553DEC9078}" srcOrd="3" destOrd="0" presId="urn:microsoft.com/office/officeart/2005/8/layout/matrix1"/>
    <dgm:cxn modelId="{D688312D-A94C-4105-B64D-6DD5702C8B0A}" type="presParOf" srcId="{9F3B27FF-FA47-435A-8726-B110E67CB1EB}" destId="{85DC55EE-57A1-480C-924A-0E94E9335172}" srcOrd="4" destOrd="0" presId="urn:microsoft.com/office/officeart/2005/8/layout/matrix1"/>
    <dgm:cxn modelId="{26923E25-406F-4A42-8977-BD738CCE0B72}" type="presParOf" srcId="{9F3B27FF-FA47-435A-8726-B110E67CB1EB}" destId="{61E847F5-9F2E-4530-B34F-F849DABBA174}" srcOrd="5" destOrd="0" presId="urn:microsoft.com/office/officeart/2005/8/layout/matrix1"/>
    <dgm:cxn modelId="{9ECA80A7-982E-4107-B9D9-39D19EE6898D}" type="presParOf" srcId="{9F3B27FF-FA47-435A-8726-B110E67CB1EB}" destId="{859BF444-9AB9-4679-BE03-23159F65A79A}" srcOrd="6" destOrd="0" presId="urn:microsoft.com/office/officeart/2005/8/layout/matrix1"/>
    <dgm:cxn modelId="{C227501E-933F-4DA1-B87A-A28175AD7F4E}" type="presParOf" srcId="{9F3B27FF-FA47-435A-8726-B110E67CB1EB}" destId="{3077776B-B041-48BC-AB1C-85D99FA37D67}" srcOrd="7" destOrd="0" presId="urn:microsoft.com/office/officeart/2005/8/layout/matrix1"/>
    <dgm:cxn modelId="{DD80DC71-1433-4428-ACF2-B5CA4229B002}" type="presParOf" srcId="{9A9500F0-1E33-4013-8094-E28A9A452C00}" destId="{246C17FD-4336-4204-ABF4-093B515D07D8}"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A9C2155-0509-4772-81C9-BA950108E19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A85AE0-2FAB-4A16-92D9-A64ABEE3ECB7}">
      <dgm:prSet phldrT="[Text]"/>
      <dgm:spPr>
        <a:solidFill>
          <a:srgbClr val="C00000"/>
        </a:solidFill>
      </dgm:spPr>
      <dgm:t>
        <a:bodyPr/>
        <a:lstStyle/>
        <a:p>
          <a:r>
            <a:rPr lang="en-US" dirty="0" smtClean="0"/>
            <a:t>PPBOK</a:t>
          </a:r>
          <a:endParaRPr lang="en-US" dirty="0"/>
        </a:p>
      </dgm:t>
    </dgm:pt>
    <dgm:pt modelId="{7687B629-6698-420F-A2C1-BA9FBDAB8E77}" type="parTrans" cxnId="{159484BD-7F2D-4D77-885A-7A76ABA6C776}">
      <dgm:prSet/>
      <dgm:spPr/>
      <dgm:t>
        <a:bodyPr/>
        <a:lstStyle/>
        <a:p>
          <a:endParaRPr lang="en-US"/>
        </a:p>
      </dgm:t>
    </dgm:pt>
    <dgm:pt modelId="{6C4E319D-E16F-4969-8DE9-4C67F345ED52}" type="sibTrans" cxnId="{159484BD-7F2D-4D77-885A-7A76ABA6C776}">
      <dgm:prSet/>
      <dgm:spPr/>
      <dgm:t>
        <a:bodyPr/>
        <a:lstStyle/>
        <a:p>
          <a:endParaRPr lang="en-US"/>
        </a:p>
      </dgm:t>
    </dgm:pt>
    <dgm:pt modelId="{3183F2C8-3C18-49AD-9870-71288E77C7C7}">
      <dgm:prSet phldrT="[Text]"/>
      <dgm:spPr>
        <a:solidFill>
          <a:srgbClr val="00B050"/>
        </a:solidFill>
      </dgm:spPr>
      <dgm:t>
        <a:bodyPr/>
        <a:lstStyle/>
        <a:p>
          <a:r>
            <a:rPr lang="en-US" dirty="0" smtClean="0"/>
            <a:t>University Degrees</a:t>
          </a:r>
          <a:endParaRPr lang="en-US" dirty="0"/>
        </a:p>
      </dgm:t>
    </dgm:pt>
    <dgm:pt modelId="{F1A0C162-4A26-45C5-ADD3-E426AE2609EA}" type="parTrans" cxnId="{1E9E6DEB-17D3-4AF7-8FD4-B1E5864C311D}">
      <dgm:prSet/>
      <dgm:spPr/>
      <dgm:t>
        <a:bodyPr/>
        <a:lstStyle/>
        <a:p>
          <a:endParaRPr lang="en-US"/>
        </a:p>
      </dgm:t>
    </dgm:pt>
    <dgm:pt modelId="{C76DE815-519E-423B-A8A3-93B9388922EA}" type="sibTrans" cxnId="{1E9E6DEB-17D3-4AF7-8FD4-B1E5864C311D}">
      <dgm:prSet/>
      <dgm:spPr/>
      <dgm:t>
        <a:bodyPr/>
        <a:lstStyle/>
        <a:p>
          <a:endParaRPr lang="en-US"/>
        </a:p>
      </dgm:t>
    </dgm:pt>
    <dgm:pt modelId="{2E77826B-0821-4158-9862-5629591E313D}">
      <dgm:prSet phldrT="[Text]"/>
      <dgm:spPr>
        <a:solidFill>
          <a:srgbClr val="7030A0"/>
        </a:solidFill>
      </dgm:spPr>
      <dgm:t>
        <a:bodyPr/>
        <a:lstStyle/>
        <a:p>
          <a:r>
            <a:rPr lang="en-US" dirty="0" smtClean="0"/>
            <a:t>Licenses and Certifications</a:t>
          </a:r>
          <a:endParaRPr lang="en-US" dirty="0"/>
        </a:p>
      </dgm:t>
    </dgm:pt>
    <dgm:pt modelId="{D372FB04-00D8-44D2-BA77-9FCA39DD9BF0}" type="parTrans" cxnId="{081C6A3C-3475-4B4F-B977-397013937EE5}">
      <dgm:prSet/>
      <dgm:spPr/>
      <dgm:t>
        <a:bodyPr/>
        <a:lstStyle/>
        <a:p>
          <a:endParaRPr lang="en-US"/>
        </a:p>
      </dgm:t>
    </dgm:pt>
    <dgm:pt modelId="{711F742F-E9A1-4F53-BE09-F3D7B45C8AE4}" type="sibTrans" cxnId="{081C6A3C-3475-4B4F-B977-397013937EE5}">
      <dgm:prSet/>
      <dgm:spPr/>
      <dgm:t>
        <a:bodyPr/>
        <a:lstStyle/>
        <a:p>
          <a:endParaRPr lang="en-US"/>
        </a:p>
      </dgm:t>
    </dgm:pt>
    <dgm:pt modelId="{86DC7A45-9EFC-4846-8BE9-7CB73BD705CB}">
      <dgm:prSet phldrT="[Text]"/>
      <dgm:spPr>
        <a:solidFill>
          <a:srgbClr val="DAA600"/>
        </a:solidFill>
      </dgm:spPr>
      <dgm:t>
        <a:bodyPr/>
        <a:lstStyle/>
        <a:p>
          <a:r>
            <a:rPr lang="en-US" dirty="0" smtClean="0"/>
            <a:t>Professional and Learned Societies</a:t>
          </a:r>
          <a:endParaRPr lang="en-US" dirty="0"/>
        </a:p>
      </dgm:t>
    </dgm:pt>
    <dgm:pt modelId="{F470417E-2995-481C-8944-2656EA4CE1F8}" type="parTrans" cxnId="{A6E1A072-0AF5-4E8A-835A-8FF068CEBCC1}">
      <dgm:prSet/>
      <dgm:spPr/>
      <dgm:t>
        <a:bodyPr/>
        <a:lstStyle/>
        <a:p>
          <a:endParaRPr lang="en-US"/>
        </a:p>
      </dgm:t>
    </dgm:pt>
    <dgm:pt modelId="{2E00FD11-D78E-472C-86C2-63E9CD688372}" type="sibTrans" cxnId="{A6E1A072-0AF5-4E8A-835A-8FF068CEBCC1}">
      <dgm:prSet/>
      <dgm:spPr/>
      <dgm:t>
        <a:bodyPr/>
        <a:lstStyle/>
        <a:p>
          <a:endParaRPr lang="en-US"/>
        </a:p>
      </dgm:t>
    </dgm:pt>
    <dgm:pt modelId="{70B11D22-04F0-49F2-95F2-A541E966A20F}">
      <dgm:prSet/>
      <dgm:spPr/>
      <dgm:t>
        <a:bodyPr/>
        <a:lstStyle/>
        <a:p>
          <a:endParaRPr lang="en-US"/>
        </a:p>
      </dgm:t>
    </dgm:pt>
    <dgm:pt modelId="{0E35F2AB-F012-479A-8E9F-DA1F4DC1CC16}" type="parTrans" cxnId="{F351938F-015E-43DF-BC0D-40BB13B54494}">
      <dgm:prSet/>
      <dgm:spPr/>
      <dgm:t>
        <a:bodyPr/>
        <a:lstStyle/>
        <a:p>
          <a:endParaRPr lang="en-US"/>
        </a:p>
      </dgm:t>
    </dgm:pt>
    <dgm:pt modelId="{5298B0FA-37AC-4B5C-AA02-94068AC77D27}" type="sibTrans" cxnId="{F351938F-015E-43DF-BC0D-40BB13B54494}">
      <dgm:prSet/>
      <dgm:spPr/>
      <dgm:t>
        <a:bodyPr/>
        <a:lstStyle/>
        <a:p>
          <a:endParaRPr lang="en-US"/>
        </a:p>
      </dgm:t>
    </dgm:pt>
    <dgm:pt modelId="{BF043E55-D0AB-40D6-8010-00686DF3C49E}">
      <dgm:prSet/>
      <dgm:spPr/>
      <dgm:t>
        <a:bodyPr/>
        <a:lstStyle/>
        <a:p>
          <a:endParaRPr lang="en-US"/>
        </a:p>
      </dgm:t>
    </dgm:pt>
    <dgm:pt modelId="{4042C176-BF9F-44E4-8692-1C2C39842FD8}" type="parTrans" cxnId="{6D645A4B-5356-4F4D-928D-FC5FDD05B7D7}">
      <dgm:prSet/>
      <dgm:spPr/>
      <dgm:t>
        <a:bodyPr/>
        <a:lstStyle/>
        <a:p>
          <a:endParaRPr lang="en-US"/>
        </a:p>
      </dgm:t>
    </dgm:pt>
    <dgm:pt modelId="{E3310DE2-A9EE-470C-A8EA-D6284BCD034A}" type="sibTrans" cxnId="{6D645A4B-5356-4F4D-928D-FC5FDD05B7D7}">
      <dgm:prSet/>
      <dgm:spPr/>
      <dgm:t>
        <a:bodyPr/>
        <a:lstStyle/>
        <a:p>
          <a:endParaRPr lang="en-US"/>
        </a:p>
      </dgm:t>
    </dgm:pt>
    <dgm:pt modelId="{3DF45F18-6BC4-4462-97E6-CF014B7C9EF0}" type="pres">
      <dgm:prSet presAssocID="{4A9C2155-0509-4772-81C9-BA950108E197}" presName="cycle" presStyleCnt="0">
        <dgm:presLayoutVars>
          <dgm:chMax val="1"/>
          <dgm:dir/>
          <dgm:animLvl val="ctr"/>
          <dgm:resizeHandles val="exact"/>
        </dgm:presLayoutVars>
      </dgm:prSet>
      <dgm:spPr/>
      <dgm:t>
        <a:bodyPr/>
        <a:lstStyle/>
        <a:p>
          <a:endParaRPr lang="en-US"/>
        </a:p>
      </dgm:t>
    </dgm:pt>
    <dgm:pt modelId="{22128CD3-AEAC-4BF5-BA97-ED6632FC9FBA}" type="pres">
      <dgm:prSet presAssocID="{C1A85AE0-2FAB-4A16-92D9-A64ABEE3ECB7}" presName="centerShape" presStyleLbl="node0" presStyleIdx="0" presStyleCnt="1" custLinFactNeighborX="206" custLinFactNeighborY="1890"/>
      <dgm:spPr/>
      <dgm:t>
        <a:bodyPr/>
        <a:lstStyle/>
        <a:p>
          <a:endParaRPr lang="en-US"/>
        </a:p>
      </dgm:t>
    </dgm:pt>
    <dgm:pt modelId="{53E626FB-BA13-4237-B2D1-D6907B5A5C64}" type="pres">
      <dgm:prSet presAssocID="{F1A0C162-4A26-45C5-ADD3-E426AE2609EA}" presName="parTrans" presStyleLbl="bgSibTrans2D1" presStyleIdx="0" presStyleCnt="3" custFlipVert="1" custFlipHor="0" custScaleX="9830" custScaleY="81387" custLinFactNeighborX="-14208" custLinFactNeighborY="-40812"/>
      <dgm:spPr/>
      <dgm:t>
        <a:bodyPr/>
        <a:lstStyle/>
        <a:p>
          <a:endParaRPr lang="en-US"/>
        </a:p>
      </dgm:t>
    </dgm:pt>
    <dgm:pt modelId="{1CAFFA53-2E3A-4D57-B066-E2BD38B14F34}" type="pres">
      <dgm:prSet presAssocID="{3183F2C8-3C18-49AD-9870-71288E77C7C7}" presName="node" presStyleLbl="node1" presStyleIdx="0" presStyleCnt="3" custRadScaleRad="123566" custRadScaleInc="-6836">
        <dgm:presLayoutVars>
          <dgm:bulletEnabled val="1"/>
        </dgm:presLayoutVars>
      </dgm:prSet>
      <dgm:spPr/>
      <dgm:t>
        <a:bodyPr/>
        <a:lstStyle/>
        <a:p>
          <a:endParaRPr lang="en-US"/>
        </a:p>
      </dgm:t>
    </dgm:pt>
    <dgm:pt modelId="{C350D747-3D47-40BB-BFDE-29B7866CA5FB}" type="pres">
      <dgm:prSet presAssocID="{D372FB04-00D8-44D2-BA77-9FCA39DD9BF0}" presName="parTrans" presStyleLbl="bgSibTrans2D1" presStyleIdx="1" presStyleCnt="3" custAng="10800000" custFlipVert="1" custFlipHor="1" custScaleX="54302" custScaleY="213593" custLinFactNeighborY="67136"/>
      <dgm:spPr>
        <a:prstGeom prst="stripedRightArrow">
          <a:avLst/>
        </a:prstGeom>
      </dgm:spPr>
      <dgm:t>
        <a:bodyPr/>
        <a:lstStyle/>
        <a:p>
          <a:endParaRPr lang="en-US"/>
        </a:p>
      </dgm:t>
    </dgm:pt>
    <dgm:pt modelId="{DC6B7620-05ED-477D-8224-25C55C57EDE0}" type="pres">
      <dgm:prSet presAssocID="{2E77826B-0821-4158-9862-5629591E313D}" presName="node" presStyleLbl="node1" presStyleIdx="1" presStyleCnt="3">
        <dgm:presLayoutVars>
          <dgm:bulletEnabled val="1"/>
        </dgm:presLayoutVars>
      </dgm:prSet>
      <dgm:spPr/>
      <dgm:t>
        <a:bodyPr/>
        <a:lstStyle/>
        <a:p>
          <a:endParaRPr lang="en-US"/>
        </a:p>
      </dgm:t>
    </dgm:pt>
    <dgm:pt modelId="{05266176-4F96-4C73-8179-A4CD21C51316}" type="pres">
      <dgm:prSet presAssocID="{F470417E-2995-481C-8944-2656EA4CE1F8}" presName="parTrans" presStyleLbl="bgSibTrans2D1" presStyleIdx="2" presStyleCnt="3" custFlipVert="1" custScaleX="2152" custScaleY="8010"/>
      <dgm:spPr/>
      <dgm:t>
        <a:bodyPr/>
        <a:lstStyle/>
        <a:p>
          <a:endParaRPr lang="en-US"/>
        </a:p>
      </dgm:t>
    </dgm:pt>
    <dgm:pt modelId="{BEF3BB48-E7C4-47E7-92E4-E50A43C01802}" type="pres">
      <dgm:prSet presAssocID="{86DC7A45-9EFC-4846-8BE9-7CB73BD705CB}" presName="node" presStyleLbl="node1" presStyleIdx="2" presStyleCnt="3" custRadScaleRad="123849" custRadScaleInc="10840">
        <dgm:presLayoutVars>
          <dgm:bulletEnabled val="1"/>
        </dgm:presLayoutVars>
      </dgm:prSet>
      <dgm:spPr/>
      <dgm:t>
        <a:bodyPr/>
        <a:lstStyle/>
        <a:p>
          <a:endParaRPr lang="en-US"/>
        </a:p>
      </dgm:t>
    </dgm:pt>
  </dgm:ptLst>
  <dgm:cxnLst>
    <dgm:cxn modelId="{159484BD-7F2D-4D77-885A-7A76ABA6C776}" srcId="{4A9C2155-0509-4772-81C9-BA950108E197}" destId="{C1A85AE0-2FAB-4A16-92D9-A64ABEE3ECB7}" srcOrd="0" destOrd="0" parTransId="{7687B629-6698-420F-A2C1-BA9FBDAB8E77}" sibTransId="{6C4E319D-E16F-4969-8DE9-4C67F345ED52}"/>
    <dgm:cxn modelId="{6D645A4B-5356-4F4D-928D-FC5FDD05B7D7}" srcId="{4A9C2155-0509-4772-81C9-BA950108E197}" destId="{BF043E55-D0AB-40D6-8010-00686DF3C49E}" srcOrd="2" destOrd="0" parTransId="{4042C176-BF9F-44E4-8692-1C2C39842FD8}" sibTransId="{E3310DE2-A9EE-470C-A8EA-D6284BCD034A}"/>
    <dgm:cxn modelId="{09AB6387-D716-4070-9478-C08A33ADBC6A}" type="presOf" srcId="{4A9C2155-0509-4772-81C9-BA950108E197}" destId="{3DF45F18-6BC4-4462-97E6-CF014B7C9EF0}" srcOrd="0" destOrd="0" presId="urn:microsoft.com/office/officeart/2005/8/layout/radial4"/>
    <dgm:cxn modelId="{F7919DBB-6B4F-48AB-ADAB-0D03B36695F7}" type="presOf" srcId="{3183F2C8-3C18-49AD-9870-71288E77C7C7}" destId="{1CAFFA53-2E3A-4D57-B066-E2BD38B14F34}" srcOrd="0" destOrd="0" presId="urn:microsoft.com/office/officeart/2005/8/layout/radial4"/>
    <dgm:cxn modelId="{C7801052-D94C-4214-BAEA-559810338D90}" type="presOf" srcId="{D372FB04-00D8-44D2-BA77-9FCA39DD9BF0}" destId="{C350D747-3D47-40BB-BFDE-29B7866CA5FB}" srcOrd="0" destOrd="0" presId="urn:microsoft.com/office/officeart/2005/8/layout/radial4"/>
    <dgm:cxn modelId="{F351938F-015E-43DF-BC0D-40BB13B54494}" srcId="{4A9C2155-0509-4772-81C9-BA950108E197}" destId="{70B11D22-04F0-49F2-95F2-A541E966A20F}" srcOrd="1" destOrd="0" parTransId="{0E35F2AB-F012-479A-8E9F-DA1F4DC1CC16}" sibTransId="{5298B0FA-37AC-4B5C-AA02-94068AC77D27}"/>
    <dgm:cxn modelId="{1E9E6DEB-17D3-4AF7-8FD4-B1E5864C311D}" srcId="{C1A85AE0-2FAB-4A16-92D9-A64ABEE3ECB7}" destId="{3183F2C8-3C18-49AD-9870-71288E77C7C7}" srcOrd="0" destOrd="0" parTransId="{F1A0C162-4A26-45C5-ADD3-E426AE2609EA}" sibTransId="{C76DE815-519E-423B-A8A3-93B9388922EA}"/>
    <dgm:cxn modelId="{31A1822E-7560-4D07-B203-6F619DDA688A}" type="presOf" srcId="{C1A85AE0-2FAB-4A16-92D9-A64ABEE3ECB7}" destId="{22128CD3-AEAC-4BF5-BA97-ED6632FC9FBA}" srcOrd="0" destOrd="0" presId="urn:microsoft.com/office/officeart/2005/8/layout/radial4"/>
    <dgm:cxn modelId="{1ABA6B4C-DEAD-4788-865A-DD4048739DC5}" type="presOf" srcId="{F1A0C162-4A26-45C5-ADD3-E426AE2609EA}" destId="{53E626FB-BA13-4237-B2D1-D6907B5A5C64}" srcOrd="0" destOrd="0" presId="urn:microsoft.com/office/officeart/2005/8/layout/radial4"/>
    <dgm:cxn modelId="{29D65581-319D-48B6-B727-2FAA76DA73B1}" type="presOf" srcId="{F470417E-2995-481C-8944-2656EA4CE1F8}" destId="{05266176-4F96-4C73-8179-A4CD21C51316}" srcOrd="0" destOrd="0" presId="urn:microsoft.com/office/officeart/2005/8/layout/radial4"/>
    <dgm:cxn modelId="{285A2CB1-B973-4FE5-B7D7-6C2519E0CE2B}" type="presOf" srcId="{86DC7A45-9EFC-4846-8BE9-7CB73BD705CB}" destId="{BEF3BB48-E7C4-47E7-92E4-E50A43C01802}" srcOrd="0" destOrd="0" presId="urn:microsoft.com/office/officeart/2005/8/layout/radial4"/>
    <dgm:cxn modelId="{A6E1A072-0AF5-4E8A-835A-8FF068CEBCC1}" srcId="{C1A85AE0-2FAB-4A16-92D9-A64ABEE3ECB7}" destId="{86DC7A45-9EFC-4846-8BE9-7CB73BD705CB}" srcOrd="2" destOrd="0" parTransId="{F470417E-2995-481C-8944-2656EA4CE1F8}" sibTransId="{2E00FD11-D78E-472C-86C2-63E9CD688372}"/>
    <dgm:cxn modelId="{CC506C43-123C-4DA5-9895-719A0A12E1D0}" type="presOf" srcId="{2E77826B-0821-4158-9862-5629591E313D}" destId="{DC6B7620-05ED-477D-8224-25C55C57EDE0}" srcOrd="0" destOrd="0" presId="urn:microsoft.com/office/officeart/2005/8/layout/radial4"/>
    <dgm:cxn modelId="{081C6A3C-3475-4B4F-B977-397013937EE5}" srcId="{C1A85AE0-2FAB-4A16-92D9-A64ABEE3ECB7}" destId="{2E77826B-0821-4158-9862-5629591E313D}" srcOrd="1" destOrd="0" parTransId="{D372FB04-00D8-44D2-BA77-9FCA39DD9BF0}" sibTransId="{711F742F-E9A1-4F53-BE09-F3D7B45C8AE4}"/>
    <dgm:cxn modelId="{9586A22B-D322-4C1A-A401-726EC0B6F214}" type="presParOf" srcId="{3DF45F18-6BC4-4462-97E6-CF014B7C9EF0}" destId="{22128CD3-AEAC-4BF5-BA97-ED6632FC9FBA}" srcOrd="0" destOrd="0" presId="urn:microsoft.com/office/officeart/2005/8/layout/radial4"/>
    <dgm:cxn modelId="{31962588-E3C8-4955-B149-AB1C5A52178D}" type="presParOf" srcId="{3DF45F18-6BC4-4462-97E6-CF014B7C9EF0}" destId="{53E626FB-BA13-4237-B2D1-D6907B5A5C64}" srcOrd="1" destOrd="0" presId="urn:microsoft.com/office/officeart/2005/8/layout/radial4"/>
    <dgm:cxn modelId="{5A3E8F2D-3AEB-443C-80FB-2B7BBF65127B}" type="presParOf" srcId="{3DF45F18-6BC4-4462-97E6-CF014B7C9EF0}" destId="{1CAFFA53-2E3A-4D57-B066-E2BD38B14F34}" srcOrd="2" destOrd="0" presId="urn:microsoft.com/office/officeart/2005/8/layout/radial4"/>
    <dgm:cxn modelId="{6F709D7D-16BA-4300-B6AE-553B3E1B0BAE}" type="presParOf" srcId="{3DF45F18-6BC4-4462-97E6-CF014B7C9EF0}" destId="{C350D747-3D47-40BB-BFDE-29B7866CA5FB}" srcOrd="3" destOrd="0" presId="urn:microsoft.com/office/officeart/2005/8/layout/radial4"/>
    <dgm:cxn modelId="{442FEF6F-2DC9-4023-BC53-A200A1298295}" type="presParOf" srcId="{3DF45F18-6BC4-4462-97E6-CF014B7C9EF0}" destId="{DC6B7620-05ED-477D-8224-25C55C57EDE0}" srcOrd="4" destOrd="0" presId="urn:microsoft.com/office/officeart/2005/8/layout/radial4"/>
    <dgm:cxn modelId="{F3B08390-86AB-4579-9750-4217766D12BC}" type="presParOf" srcId="{3DF45F18-6BC4-4462-97E6-CF014B7C9EF0}" destId="{05266176-4F96-4C73-8179-A4CD21C51316}" srcOrd="5" destOrd="0" presId="urn:microsoft.com/office/officeart/2005/8/layout/radial4"/>
    <dgm:cxn modelId="{31CC129F-6F66-4CB3-8434-6C279D42C5DE}" type="presParOf" srcId="{3DF45F18-6BC4-4462-97E6-CF014B7C9EF0}" destId="{BEF3BB48-E7C4-47E7-92E4-E50A43C01802}"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A9C2155-0509-4772-81C9-BA950108E19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A85AE0-2FAB-4A16-92D9-A64ABEE3ECB7}">
      <dgm:prSet phldrT="[Text]"/>
      <dgm:spPr>
        <a:solidFill>
          <a:srgbClr val="C00000"/>
        </a:solidFill>
      </dgm:spPr>
      <dgm:t>
        <a:bodyPr/>
        <a:lstStyle/>
        <a:p>
          <a:r>
            <a:rPr lang="en-US" dirty="0" smtClean="0"/>
            <a:t>Practices, Research, Standards, Language</a:t>
          </a:r>
          <a:endParaRPr lang="en-US" dirty="0"/>
        </a:p>
      </dgm:t>
    </dgm:pt>
    <dgm:pt modelId="{7687B629-6698-420F-A2C1-BA9FBDAB8E77}" type="parTrans" cxnId="{159484BD-7F2D-4D77-885A-7A76ABA6C776}">
      <dgm:prSet/>
      <dgm:spPr/>
      <dgm:t>
        <a:bodyPr/>
        <a:lstStyle/>
        <a:p>
          <a:endParaRPr lang="en-US"/>
        </a:p>
      </dgm:t>
    </dgm:pt>
    <dgm:pt modelId="{6C4E319D-E16F-4969-8DE9-4C67F345ED52}" type="sibTrans" cxnId="{159484BD-7F2D-4D77-885A-7A76ABA6C776}">
      <dgm:prSet/>
      <dgm:spPr/>
      <dgm:t>
        <a:bodyPr/>
        <a:lstStyle/>
        <a:p>
          <a:endParaRPr lang="en-US"/>
        </a:p>
      </dgm:t>
    </dgm:pt>
    <dgm:pt modelId="{3183F2C8-3C18-49AD-9870-71288E77C7C7}">
      <dgm:prSet phldrT="[Text]"/>
      <dgm:spPr>
        <a:solidFill>
          <a:srgbClr val="00B050"/>
        </a:solidFill>
      </dgm:spPr>
      <dgm:t>
        <a:bodyPr/>
        <a:lstStyle/>
        <a:p>
          <a:r>
            <a:rPr lang="en-US" dirty="0" smtClean="0"/>
            <a:t>Higher Ed Curriculum Adoption</a:t>
          </a:r>
          <a:endParaRPr lang="en-US" dirty="0"/>
        </a:p>
      </dgm:t>
    </dgm:pt>
    <dgm:pt modelId="{F1A0C162-4A26-45C5-ADD3-E426AE2609EA}" type="parTrans" cxnId="{1E9E6DEB-17D3-4AF7-8FD4-B1E5864C311D}">
      <dgm:prSet/>
      <dgm:spPr/>
      <dgm:t>
        <a:bodyPr/>
        <a:lstStyle/>
        <a:p>
          <a:endParaRPr lang="en-US"/>
        </a:p>
      </dgm:t>
    </dgm:pt>
    <dgm:pt modelId="{C76DE815-519E-423B-A8A3-93B9388922EA}" type="sibTrans" cxnId="{1E9E6DEB-17D3-4AF7-8FD4-B1E5864C311D}">
      <dgm:prSet/>
      <dgm:spPr/>
      <dgm:t>
        <a:bodyPr/>
        <a:lstStyle/>
        <a:p>
          <a:endParaRPr lang="en-US"/>
        </a:p>
      </dgm:t>
    </dgm:pt>
    <dgm:pt modelId="{86DC7A45-9EFC-4846-8BE9-7CB73BD705CB}">
      <dgm:prSet phldrT="[Text]"/>
      <dgm:spPr>
        <a:solidFill>
          <a:srgbClr val="DAA600"/>
        </a:solidFill>
      </dgm:spPr>
      <dgm:t>
        <a:bodyPr/>
        <a:lstStyle/>
        <a:p>
          <a:r>
            <a:rPr lang="en-US" dirty="0" smtClean="0"/>
            <a:t>Professional Development, Training, Resources, Consultancy</a:t>
          </a:r>
          <a:endParaRPr lang="en-US" dirty="0"/>
        </a:p>
      </dgm:t>
    </dgm:pt>
    <dgm:pt modelId="{F470417E-2995-481C-8944-2656EA4CE1F8}" type="parTrans" cxnId="{A6E1A072-0AF5-4E8A-835A-8FF068CEBCC1}">
      <dgm:prSet/>
      <dgm:spPr/>
      <dgm:t>
        <a:bodyPr/>
        <a:lstStyle/>
        <a:p>
          <a:endParaRPr lang="en-US"/>
        </a:p>
      </dgm:t>
    </dgm:pt>
    <dgm:pt modelId="{2E00FD11-D78E-472C-86C2-63E9CD688372}" type="sibTrans" cxnId="{A6E1A072-0AF5-4E8A-835A-8FF068CEBCC1}">
      <dgm:prSet/>
      <dgm:spPr/>
      <dgm:t>
        <a:bodyPr/>
        <a:lstStyle/>
        <a:p>
          <a:endParaRPr lang="en-US"/>
        </a:p>
      </dgm:t>
    </dgm:pt>
    <dgm:pt modelId="{70B11D22-04F0-49F2-95F2-A541E966A20F}">
      <dgm:prSet/>
      <dgm:spPr/>
      <dgm:t>
        <a:bodyPr/>
        <a:lstStyle/>
        <a:p>
          <a:endParaRPr lang="en-US"/>
        </a:p>
      </dgm:t>
    </dgm:pt>
    <dgm:pt modelId="{0E35F2AB-F012-479A-8E9F-DA1F4DC1CC16}" type="parTrans" cxnId="{F351938F-015E-43DF-BC0D-40BB13B54494}">
      <dgm:prSet/>
      <dgm:spPr/>
      <dgm:t>
        <a:bodyPr/>
        <a:lstStyle/>
        <a:p>
          <a:endParaRPr lang="en-US"/>
        </a:p>
      </dgm:t>
    </dgm:pt>
    <dgm:pt modelId="{5298B0FA-37AC-4B5C-AA02-94068AC77D27}" type="sibTrans" cxnId="{F351938F-015E-43DF-BC0D-40BB13B54494}">
      <dgm:prSet/>
      <dgm:spPr/>
      <dgm:t>
        <a:bodyPr/>
        <a:lstStyle/>
        <a:p>
          <a:endParaRPr lang="en-US"/>
        </a:p>
      </dgm:t>
    </dgm:pt>
    <dgm:pt modelId="{BF043E55-D0AB-40D6-8010-00686DF3C49E}">
      <dgm:prSet/>
      <dgm:spPr/>
      <dgm:t>
        <a:bodyPr/>
        <a:lstStyle/>
        <a:p>
          <a:endParaRPr lang="en-US"/>
        </a:p>
      </dgm:t>
    </dgm:pt>
    <dgm:pt modelId="{4042C176-BF9F-44E4-8692-1C2C39842FD8}" type="parTrans" cxnId="{6D645A4B-5356-4F4D-928D-FC5FDD05B7D7}">
      <dgm:prSet/>
      <dgm:spPr/>
      <dgm:t>
        <a:bodyPr/>
        <a:lstStyle/>
        <a:p>
          <a:endParaRPr lang="en-US"/>
        </a:p>
      </dgm:t>
    </dgm:pt>
    <dgm:pt modelId="{E3310DE2-A9EE-470C-A8EA-D6284BCD034A}" type="sibTrans" cxnId="{6D645A4B-5356-4F4D-928D-FC5FDD05B7D7}">
      <dgm:prSet/>
      <dgm:spPr/>
      <dgm:t>
        <a:bodyPr/>
        <a:lstStyle/>
        <a:p>
          <a:endParaRPr lang="en-US"/>
        </a:p>
      </dgm:t>
    </dgm:pt>
    <dgm:pt modelId="{BFEACE6F-8D38-484F-82D1-5016A22A3928}">
      <dgm:prSet phldrT="[Text]"/>
      <dgm:spPr>
        <a:solidFill>
          <a:srgbClr val="7030A0"/>
        </a:solidFill>
      </dgm:spPr>
      <dgm:t>
        <a:bodyPr/>
        <a:lstStyle/>
        <a:p>
          <a:r>
            <a:rPr lang="en-US" dirty="0" smtClean="0"/>
            <a:t>Professional Certifications and Organizational Accreditations</a:t>
          </a:r>
          <a:endParaRPr lang="en-US" dirty="0"/>
        </a:p>
      </dgm:t>
    </dgm:pt>
    <dgm:pt modelId="{C9EB9203-7961-4C2B-92EC-24BF2A0BB037}" type="parTrans" cxnId="{5B1D0A42-A279-45E3-BE4A-71072E13AC17}">
      <dgm:prSet/>
      <dgm:spPr/>
      <dgm:t>
        <a:bodyPr/>
        <a:lstStyle/>
        <a:p>
          <a:endParaRPr lang="en-US"/>
        </a:p>
      </dgm:t>
    </dgm:pt>
    <dgm:pt modelId="{9065E67C-E7BC-4A28-8F0C-E25F2DCA2AA4}" type="sibTrans" cxnId="{5B1D0A42-A279-45E3-BE4A-71072E13AC17}">
      <dgm:prSet/>
      <dgm:spPr/>
      <dgm:t>
        <a:bodyPr/>
        <a:lstStyle/>
        <a:p>
          <a:endParaRPr lang="en-US"/>
        </a:p>
      </dgm:t>
    </dgm:pt>
    <dgm:pt modelId="{3DF45F18-6BC4-4462-97E6-CF014B7C9EF0}" type="pres">
      <dgm:prSet presAssocID="{4A9C2155-0509-4772-81C9-BA950108E197}" presName="cycle" presStyleCnt="0">
        <dgm:presLayoutVars>
          <dgm:chMax val="1"/>
          <dgm:dir/>
          <dgm:animLvl val="ctr"/>
          <dgm:resizeHandles val="exact"/>
        </dgm:presLayoutVars>
      </dgm:prSet>
      <dgm:spPr/>
      <dgm:t>
        <a:bodyPr/>
        <a:lstStyle/>
        <a:p>
          <a:endParaRPr lang="en-US"/>
        </a:p>
      </dgm:t>
    </dgm:pt>
    <dgm:pt modelId="{22128CD3-AEAC-4BF5-BA97-ED6632FC9FBA}" type="pres">
      <dgm:prSet presAssocID="{C1A85AE0-2FAB-4A16-92D9-A64ABEE3ECB7}" presName="centerShape" presStyleLbl="node0" presStyleIdx="0" presStyleCnt="1" custLinFactNeighborX="206" custLinFactNeighborY="1890"/>
      <dgm:spPr/>
      <dgm:t>
        <a:bodyPr/>
        <a:lstStyle/>
        <a:p>
          <a:endParaRPr lang="en-US"/>
        </a:p>
      </dgm:t>
    </dgm:pt>
    <dgm:pt modelId="{53E626FB-BA13-4237-B2D1-D6907B5A5C64}" type="pres">
      <dgm:prSet presAssocID="{F1A0C162-4A26-45C5-ADD3-E426AE2609EA}" presName="parTrans" presStyleLbl="bgSibTrans2D1" presStyleIdx="0" presStyleCnt="3" custFlipVert="1" custFlipHor="0" custScaleX="9830" custScaleY="81387" custLinFactNeighborX="-14208" custLinFactNeighborY="-40812"/>
      <dgm:spPr/>
      <dgm:t>
        <a:bodyPr/>
        <a:lstStyle/>
        <a:p>
          <a:endParaRPr lang="en-US"/>
        </a:p>
      </dgm:t>
    </dgm:pt>
    <dgm:pt modelId="{1CAFFA53-2E3A-4D57-B066-E2BD38B14F34}" type="pres">
      <dgm:prSet presAssocID="{3183F2C8-3C18-49AD-9870-71288E77C7C7}" presName="node" presStyleLbl="node1" presStyleIdx="0" presStyleCnt="3" custRadScaleRad="123566" custRadScaleInc="-6836">
        <dgm:presLayoutVars>
          <dgm:bulletEnabled val="1"/>
        </dgm:presLayoutVars>
      </dgm:prSet>
      <dgm:spPr/>
      <dgm:t>
        <a:bodyPr/>
        <a:lstStyle/>
        <a:p>
          <a:endParaRPr lang="en-US"/>
        </a:p>
      </dgm:t>
    </dgm:pt>
    <dgm:pt modelId="{ED160F6D-0130-41BF-A54A-86821EB38FBF}" type="pres">
      <dgm:prSet presAssocID="{C9EB9203-7961-4C2B-92EC-24BF2A0BB037}" presName="parTrans" presStyleLbl="bgSibTrans2D1" presStyleIdx="1" presStyleCnt="3" custFlipVert="1" custFlipHor="1" custScaleX="25177" custScaleY="54227" custLinFactNeighborX="-51634" custLinFactNeighborY="-86805"/>
      <dgm:spPr/>
      <dgm:t>
        <a:bodyPr/>
        <a:lstStyle/>
        <a:p>
          <a:endParaRPr lang="en-US"/>
        </a:p>
      </dgm:t>
    </dgm:pt>
    <dgm:pt modelId="{83A2F033-C7DA-4194-B546-30B2AABFC369}" type="pres">
      <dgm:prSet presAssocID="{BFEACE6F-8D38-484F-82D1-5016A22A3928}" presName="node" presStyleLbl="node1" presStyleIdx="1" presStyleCnt="3" custRadScaleRad="98307" custRadScaleInc="1368">
        <dgm:presLayoutVars>
          <dgm:bulletEnabled val="1"/>
        </dgm:presLayoutVars>
      </dgm:prSet>
      <dgm:spPr/>
      <dgm:t>
        <a:bodyPr/>
        <a:lstStyle/>
        <a:p>
          <a:endParaRPr lang="en-US"/>
        </a:p>
      </dgm:t>
    </dgm:pt>
    <dgm:pt modelId="{05266176-4F96-4C73-8179-A4CD21C51316}" type="pres">
      <dgm:prSet presAssocID="{F470417E-2995-481C-8944-2656EA4CE1F8}" presName="parTrans" presStyleLbl="bgSibTrans2D1" presStyleIdx="2" presStyleCnt="3" custFlipVert="1" custScaleX="2152" custScaleY="8010"/>
      <dgm:spPr/>
      <dgm:t>
        <a:bodyPr/>
        <a:lstStyle/>
        <a:p>
          <a:endParaRPr lang="en-US"/>
        </a:p>
      </dgm:t>
    </dgm:pt>
    <dgm:pt modelId="{BEF3BB48-E7C4-47E7-92E4-E50A43C01802}" type="pres">
      <dgm:prSet presAssocID="{86DC7A45-9EFC-4846-8BE9-7CB73BD705CB}" presName="node" presStyleLbl="node1" presStyleIdx="2" presStyleCnt="3" custRadScaleRad="123849" custRadScaleInc="10840">
        <dgm:presLayoutVars>
          <dgm:bulletEnabled val="1"/>
        </dgm:presLayoutVars>
      </dgm:prSet>
      <dgm:spPr/>
      <dgm:t>
        <a:bodyPr/>
        <a:lstStyle/>
        <a:p>
          <a:endParaRPr lang="en-US"/>
        </a:p>
      </dgm:t>
    </dgm:pt>
  </dgm:ptLst>
  <dgm:cxnLst>
    <dgm:cxn modelId="{159484BD-7F2D-4D77-885A-7A76ABA6C776}" srcId="{4A9C2155-0509-4772-81C9-BA950108E197}" destId="{C1A85AE0-2FAB-4A16-92D9-A64ABEE3ECB7}" srcOrd="0" destOrd="0" parTransId="{7687B629-6698-420F-A2C1-BA9FBDAB8E77}" sibTransId="{6C4E319D-E16F-4969-8DE9-4C67F345ED52}"/>
    <dgm:cxn modelId="{6D645A4B-5356-4F4D-928D-FC5FDD05B7D7}" srcId="{4A9C2155-0509-4772-81C9-BA950108E197}" destId="{BF043E55-D0AB-40D6-8010-00686DF3C49E}" srcOrd="2" destOrd="0" parTransId="{4042C176-BF9F-44E4-8692-1C2C39842FD8}" sibTransId="{E3310DE2-A9EE-470C-A8EA-D6284BCD034A}"/>
    <dgm:cxn modelId="{DB0D2E16-415D-45FD-A5AE-0964E9CDFCDD}" type="presOf" srcId="{86DC7A45-9EFC-4846-8BE9-7CB73BD705CB}" destId="{BEF3BB48-E7C4-47E7-92E4-E50A43C01802}" srcOrd="0" destOrd="0" presId="urn:microsoft.com/office/officeart/2005/8/layout/radial4"/>
    <dgm:cxn modelId="{E2FFBC82-5EC9-47AE-8816-A83801CBA961}" type="presOf" srcId="{F470417E-2995-481C-8944-2656EA4CE1F8}" destId="{05266176-4F96-4C73-8179-A4CD21C51316}" srcOrd="0" destOrd="0" presId="urn:microsoft.com/office/officeart/2005/8/layout/radial4"/>
    <dgm:cxn modelId="{597A9B43-3147-408A-9B56-F3B5A06582C1}" type="presOf" srcId="{C1A85AE0-2FAB-4A16-92D9-A64ABEE3ECB7}" destId="{22128CD3-AEAC-4BF5-BA97-ED6632FC9FBA}" srcOrd="0" destOrd="0" presId="urn:microsoft.com/office/officeart/2005/8/layout/radial4"/>
    <dgm:cxn modelId="{5B1D0A42-A279-45E3-BE4A-71072E13AC17}" srcId="{C1A85AE0-2FAB-4A16-92D9-A64ABEE3ECB7}" destId="{BFEACE6F-8D38-484F-82D1-5016A22A3928}" srcOrd="1" destOrd="0" parTransId="{C9EB9203-7961-4C2B-92EC-24BF2A0BB037}" sibTransId="{9065E67C-E7BC-4A28-8F0C-E25F2DCA2AA4}"/>
    <dgm:cxn modelId="{F351938F-015E-43DF-BC0D-40BB13B54494}" srcId="{4A9C2155-0509-4772-81C9-BA950108E197}" destId="{70B11D22-04F0-49F2-95F2-A541E966A20F}" srcOrd="1" destOrd="0" parTransId="{0E35F2AB-F012-479A-8E9F-DA1F4DC1CC16}" sibTransId="{5298B0FA-37AC-4B5C-AA02-94068AC77D27}"/>
    <dgm:cxn modelId="{A805894C-F53A-4B4E-AEDA-588851BA473D}" type="presOf" srcId="{C9EB9203-7961-4C2B-92EC-24BF2A0BB037}" destId="{ED160F6D-0130-41BF-A54A-86821EB38FBF}" srcOrd="0" destOrd="0" presId="urn:microsoft.com/office/officeart/2005/8/layout/radial4"/>
    <dgm:cxn modelId="{1E4BC6FC-F294-45A6-88AA-54EFBF1B9720}" type="presOf" srcId="{F1A0C162-4A26-45C5-ADD3-E426AE2609EA}" destId="{53E626FB-BA13-4237-B2D1-D6907B5A5C64}" srcOrd="0" destOrd="0" presId="urn:microsoft.com/office/officeart/2005/8/layout/radial4"/>
    <dgm:cxn modelId="{1E9E6DEB-17D3-4AF7-8FD4-B1E5864C311D}" srcId="{C1A85AE0-2FAB-4A16-92D9-A64ABEE3ECB7}" destId="{3183F2C8-3C18-49AD-9870-71288E77C7C7}" srcOrd="0" destOrd="0" parTransId="{F1A0C162-4A26-45C5-ADD3-E426AE2609EA}" sibTransId="{C76DE815-519E-423B-A8A3-93B9388922EA}"/>
    <dgm:cxn modelId="{77A56F89-504A-4C6E-B751-C06729D496FF}" type="presOf" srcId="{4A9C2155-0509-4772-81C9-BA950108E197}" destId="{3DF45F18-6BC4-4462-97E6-CF014B7C9EF0}" srcOrd="0" destOrd="0" presId="urn:microsoft.com/office/officeart/2005/8/layout/radial4"/>
    <dgm:cxn modelId="{A6E1A072-0AF5-4E8A-835A-8FF068CEBCC1}" srcId="{C1A85AE0-2FAB-4A16-92D9-A64ABEE3ECB7}" destId="{86DC7A45-9EFC-4846-8BE9-7CB73BD705CB}" srcOrd="2" destOrd="0" parTransId="{F470417E-2995-481C-8944-2656EA4CE1F8}" sibTransId="{2E00FD11-D78E-472C-86C2-63E9CD688372}"/>
    <dgm:cxn modelId="{7FB2FA65-A2F1-43E9-A9FB-071AF42BFB0F}" type="presOf" srcId="{BFEACE6F-8D38-484F-82D1-5016A22A3928}" destId="{83A2F033-C7DA-4194-B546-30B2AABFC369}" srcOrd="0" destOrd="0" presId="urn:microsoft.com/office/officeart/2005/8/layout/radial4"/>
    <dgm:cxn modelId="{7FBEEB14-9BB0-4DD4-A2D7-19E6E582F57B}" type="presOf" srcId="{3183F2C8-3C18-49AD-9870-71288E77C7C7}" destId="{1CAFFA53-2E3A-4D57-B066-E2BD38B14F34}" srcOrd="0" destOrd="0" presId="urn:microsoft.com/office/officeart/2005/8/layout/radial4"/>
    <dgm:cxn modelId="{7A85B2F0-1E22-47D0-A9AF-89DE6C354005}" type="presParOf" srcId="{3DF45F18-6BC4-4462-97E6-CF014B7C9EF0}" destId="{22128CD3-AEAC-4BF5-BA97-ED6632FC9FBA}" srcOrd="0" destOrd="0" presId="urn:microsoft.com/office/officeart/2005/8/layout/radial4"/>
    <dgm:cxn modelId="{786F6EC9-4634-49B0-ACA7-61843FDEE6B9}" type="presParOf" srcId="{3DF45F18-6BC4-4462-97E6-CF014B7C9EF0}" destId="{53E626FB-BA13-4237-B2D1-D6907B5A5C64}" srcOrd="1" destOrd="0" presId="urn:microsoft.com/office/officeart/2005/8/layout/radial4"/>
    <dgm:cxn modelId="{4716D623-9D25-4B9F-848A-AABD50F619C5}" type="presParOf" srcId="{3DF45F18-6BC4-4462-97E6-CF014B7C9EF0}" destId="{1CAFFA53-2E3A-4D57-B066-E2BD38B14F34}" srcOrd="2" destOrd="0" presId="urn:microsoft.com/office/officeart/2005/8/layout/radial4"/>
    <dgm:cxn modelId="{4039BB15-0471-45B6-91EE-A051B54EBE7F}" type="presParOf" srcId="{3DF45F18-6BC4-4462-97E6-CF014B7C9EF0}" destId="{ED160F6D-0130-41BF-A54A-86821EB38FBF}" srcOrd="3" destOrd="0" presId="urn:microsoft.com/office/officeart/2005/8/layout/radial4"/>
    <dgm:cxn modelId="{81559738-6C32-4C8E-B6D9-D1041DD912B6}" type="presParOf" srcId="{3DF45F18-6BC4-4462-97E6-CF014B7C9EF0}" destId="{83A2F033-C7DA-4194-B546-30B2AABFC369}" srcOrd="4" destOrd="0" presId="urn:microsoft.com/office/officeart/2005/8/layout/radial4"/>
    <dgm:cxn modelId="{56BAC6BD-7470-4CB3-9535-1FFF83EA5528}" type="presParOf" srcId="{3DF45F18-6BC4-4462-97E6-CF014B7C9EF0}" destId="{05266176-4F96-4C73-8179-A4CD21C51316}" srcOrd="5" destOrd="0" presId="urn:microsoft.com/office/officeart/2005/8/layout/radial4"/>
    <dgm:cxn modelId="{7953DC1D-9B9B-4D1D-BBF3-62BD8210E831}" type="presParOf" srcId="{3DF45F18-6BC4-4462-97E6-CF014B7C9EF0}" destId="{BEF3BB48-E7C4-47E7-92E4-E50A43C01802}"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9C2155-0509-4772-81C9-BA950108E19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A85AE0-2FAB-4A16-92D9-A64ABEE3ECB7}">
      <dgm:prSet phldrT="[Text]"/>
      <dgm:spPr>
        <a:solidFill>
          <a:srgbClr val="C00000"/>
        </a:solidFill>
      </dgm:spPr>
      <dgm:t>
        <a:bodyPr/>
        <a:lstStyle/>
        <a:p>
          <a:r>
            <a:rPr lang="en-US" dirty="0" smtClean="0"/>
            <a:t>PPBOK</a:t>
          </a:r>
          <a:endParaRPr lang="en-US" dirty="0"/>
        </a:p>
      </dgm:t>
    </dgm:pt>
    <dgm:pt modelId="{7687B629-6698-420F-A2C1-BA9FBDAB8E77}" type="parTrans" cxnId="{159484BD-7F2D-4D77-885A-7A76ABA6C776}">
      <dgm:prSet/>
      <dgm:spPr/>
      <dgm:t>
        <a:bodyPr/>
        <a:lstStyle/>
        <a:p>
          <a:endParaRPr lang="en-US"/>
        </a:p>
      </dgm:t>
    </dgm:pt>
    <dgm:pt modelId="{6C4E319D-E16F-4969-8DE9-4C67F345ED52}" type="sibTrans" cxnId="{159484BD-7F2D-4D77-885A-7A76ABA6C776}">
      <dgm:prSet/>
      <dgm:spPr/>
      <dgm:t>
        <a:bodyPr/>
        <a:lstStyle/>
        <a:p>
          <a:endParaRPr lang="en-US"/>
        </a:p>
      </dgm:t>
    </dgm:pt>
    <dgm:pt modelId="{3183F2C8-3C18-49AD-9870-71288E77C7C7}">
      <dgm:prSet phldrT="[Text]"/>
      <dgm:spPr>
        <a:solidFill>
          <a:srgbClr val="00B050"/>
        </a:solidFill>
      </dgm:spPr>
      <dgm:t>
        <a:bodyPr/>
        <a:lstStyle/>
        <a:p>
          <a:r>
            <a:rPr lang="en-US" dirty="0" smtClean="0"/>
            <a:t>Institutions, Students, Internship Programs, Aspiring Managers, Public Agencies</a:t>
          </a:r>
          <a:endParaRPr lang="en-US" dirty="0"/>
        </a:p>
      </dgm:t>
    </dgm:pt>
    <dgm:pt modelId="{F1A0C162-4A26-45C5-ADD3-E426AE2609EA}" type="parTrans" cxnId="{1E9E6DEB-17D3-4AF7-8FD4-B1E5864C311D}">
      <dgm:prSet/>
      <dgm:spPr/>
      <dgm:t>
        <a:bodyPr/>
        <a:lstStyle/>
        <a:p>
          <a:endParaRPr lang="en-US"/>
        </a:p>
      </dgm:t>
    </dgm:pt>
    <dgm:pt modelId="{C76DE815-519E-423B-A8A3-93B9388922EA}" type="sibTrans" cxnId="{1E9E6DEB-17D3-4AF7-8FD4-B1E5864C311D}">
      <dgm:prSet/>
      <dgm:spPr/>
      <dgm:t>
        <a:bodyPr/>
        <a:lstStyle/>
        <a:p>
          <a:endParaRPr lang="en-US"/>
        </a:p>
      </dgm:t>
    </dgm:pt>
    <dgm:pt modelId="{86DC7A45-9EFC-4846-8BE9-7CB73BD705CB}">
      <dgm:prSet phldrT="[Text]"/>
      <dgm:spPr>
        <a:solidFill>
          <a:srgbClr val="DAA600"/>
        </a:solidFill>
      </dgm:spPr>
      <dgm:t>
        <a:bodyPr/>
        <a:lstStyle/>
        <a:p>
          <a:r>
            <a:rPr lang="en-US" dirty="0" smtClean="0"/>
            <a:t>Professionals, Emerging Governments, Public Agencies, NGOs, Donor Funded Organizations, Researchers, Consultants</a:t>
          </a:r>
          <a:endParaRPr lang="en-US" dirty="0"/>
        </a:p>
      </dgm:t>
    </dgm:pt>
    <dgm:pt modelId="{F470417E-2995-481C-8944-2656EA4CE1F8}" type="parTrans" cxnId="{A6E1A072-0AF5-4E8A-835A-8FF068CEBCC1}">
      <dgm:prSet/>
      <dgm:spPr/>
      <dgm:t>
        <a:bodyPr/>
        <a:lstStyle/>
        <a:p>
          <a:endParaRPr lang="en-US"/>
        </a:p>
      </dgm:t>
    </dgm:pt>
    <dgm:pt modelId="{2E00FD11-D78E-472C-86C2-63E9CD688372}" type="sibTrans" cxnId="{A6E1A072-0AF5-4E8A-835A-8FF068CEBCC1}">
      <dgm:prSet/>
      <dgm:spPr/>
      <dgm:t>
        <a:bodyPr/>
        <a:lstStyle/>
        <a:p>
          <a:endParaRPr lang="en-US"/>
        </a:p>
      </dgm:t>
    </dgm:pt>
    <dgm:pt modelId="{70B11D22-04F0-49F2-95F2-A541E966A20F}">
      <dgm:prSet/>
      <dgm:spPr/>
      <dgm:t>
        <a:bodyPr/>
        <a:lstStyle/>
        <a:p>
          <a:endParaRPr lang="en-US"/>
        </a:p>
      </dgm:t>
    </dgm:pt>
    <dgm:pt modelId="{0E35F2AB-F012-479A-8E9F-DA1F4DC1CC16}" type="parTrans" cxnId="{F351938F-015E-43DF-BC0D-40BB13B54494}">
      <dgm:prSet/>
      <dgm:spPr/>
      <dgm:t>
        <a:bodyPr/>
        <a:lstStyle/>
        <a:p>
          <a:endParaRPr lang="en-US"/>
        </a:p>
      </dgm:t>
    </dgm:pt>
    <dgm:pt modelId="{5298B0FA-37AC-4B5C-AA02-94068AC77D27}" type="sibTrans" cxnId="{F351938F-015E-43DF-BC0D-40BB13B54494}">
      <dgm:prSet/>
      <dgm:spPr/>
      <dgm:t>
        <a:bodyPr/>
        <a:lstStyle/>
        <a:p>
          <a:endParaRPr lang="en-US"/>
        </a:p>
      </dgm:t>
    </dgm:pt>
    <dgm:pt modelId="{BF043E55-D0AB-40D6-8010-00686DF3C49E}">
      <dgm:prSet/>
      <dgm:spPr/>
      <dgm:t>
        <a:bodyPr/>
        <a:lstStyle/>
        <a:p>
          <a:endParaRPr lang="en-US"/>
        </a:p>
      </dgm:t>
    </dgm:pt>
    <dgm:pt modelId="{4042C176-BF9F-44E4-8692-1C2C39842FD8}" type="parTrans" cxnId="{6D645A4B-5356-4F4D-928D-FC5FDD05B7D7}">
      <dgm:prSet/>
      <dgm:spPr/>
      <dgm:t>
        <a:bodyPr/>
        <a:lstStyle/>
        <a:p>
          <a:endParaRPr lang="en-US"/>
        </a:p>
      </dgm:t>
    </dgm:pt>
    <dgm:pt modelId="{E3310DE2-A9EE-470C-A8EA-D6284BCD034A}" type="sibTrans" cxnId="{6D645A4B-5356-4F4D-928D-FC5FDD05B7D7}">
      <dgm:prSet/>
      <dgm:spPr/>
      <dgm:t>
        <a:bodyPr/>
        <a:lstStyle/>
        <a:p>
          <a:endParaRPr lang="en-US"/>
        </a:p>
      </dgm:t>
    </dgm:pt>
    <dgm:pt modelId="{BFEACE6F-8D38-484F-82D1-5016A22A3928}">
      <dgm:prSet phldrT="[Text]"/>
      <dgm:spPr>
        <a:solidFill>
          <a:srgbClr val="7030A0"/>
        </a:solidFill>
      </dgm:spPr>
      <dgm:t>
        <a:bodyPr/>
        <a:lstStyle/>
        <a:p>
          <a:r>
            <a:rPr lang="en-US" dirty="0" smtClean="0"/>
            <a:t>Professionals, Emerging Governments, Public Agencies, NGOs, Donor Funded Organizations</a:t>
          </a:r>
          <a:endParaRPr lang="en-US" dirty="0"/>
        </a:p>
      </dgm:t>
    </dgm:pt>
    <dgm:pt modelId="{C9EB9203-7961-4C2B-92EC-24BF2A0BB037}" type="parTrans" cxnId="{5B1D0A42-A279-45E3-BE4A-71072E13AC17}">
      <dgm:prSet/>
      <dgm:spPr/>
      <dgm:t>
        <a:bodyPr/>
        <a:lstStyle/>
        <a:p>
          <a:endParaRPr lang="en-US"/>
        </a:p>
      </dgm:t>
    </dgm:pt>
    <dgm:pt modelId="{9065E67C-E7BC-4A28-8F0C-E25F2DCA2AA4}" type="sibTrans" cxnId="{5B1D0A42-A279-45E3-BE4A-71072E13AC17}">
      <dgm:prSet/>
      <dgm:spPr/>
      <dgm:t>
        <a:bodyPr/>
        <a:lstStyle/>
        <a:p>
          <a:endParaRPr lang="en-US"/>
        </a:p>
      </dgm:t>
    </dgm:pt>
    <dgm:pt modelId="{3DF45F18-6BC4-4462-97E6-CF014B7C9EF0}" type="pres">
      <dgm:prSet presAssocID="{4A9C2155-0509-4772-81C9-BA950108E197}" presName="cycle" presStyleCnt="0">
        <dgm:presLayoutVars>
          <dgm:chMax val="1"/>
          <dgm:dir/>
          <dgm:animLvl val="ctr"/>
          <dgm:resizeHandles val="exact"/>
        </dgm:presLayoutVars>
      </dgm:prSet>
      <dgm:spPr/>
      <dgm:t>
        <a:bodyPr/>
        <a:lstStyle/>
        <a:p>
          <a:endParaRPr lang="en-US"/>
        </a:p>
      </dgm:t>
    </dgm:pt>
    <dgm:pt modelId="{22128CD3-AEAC-4BF5-BA97-ED6632FC9FBA}" type="pres">
      <dgm:prSet presAssocID="{C1A85AE0-2FAB-4A16-92D9-A64ABEE3ECB7}" presName="centerShape" presStyleLbl="node0" presStyleIdx="0" presStyleCnt="1" custLinFactNeighborX="206" custLinFactNeighborY="1890"/>
      <dgm:spPr/>
      <dgm:t>
        <a:bodyPr/>
        <a:lstStyle/>
        <a:p>
          <a:endParaRPr lang="en-US"/>
        </a:p>
      </dgm:t>
    </dgm:pt>
    <dgm:pt modelId="{53E626FB-BA13-4237-B2D1-D6907B5A5C64}" type="pres">
      <dgm:prSet presAssocID="{F1A0C162-4A26-45C5-ADD3-E426AE2609EA}" presName="parTrans" presStyleLbl="bgSibTrans2D1" presStyleIdx="0" presStyleCnt="3" custFlipVert="1" custFlipHor="0" custScaleX="9830" custScaleY="81387" custLinFactNeighborX="-14208" custLinFactNeighborY="-40812"/>
      <dgm:spPr/>
      <dgm:t>
        <a:bodyPr/>
        <a:lstStyle/>
        <a:p>
          <a:endParaRPr lang="en-US"/>
        </a:p>
      </dgm:t>
    </dgm:pt>
    <dgm:pt modelId="{1CAFFA53-2E3A-4D57-B066-E2BD38B14F34}" type="pres">
      <dgm:prSet presAssocID="{3183F2C8-3C18-49AD-9870-71288E77C7C7}" presName="node" presStyleLbl="node1" presStyleIdx="0" presStyleCnt="3" custRadScaleRad="123566" custRadScaleInc="-6836">
        <dgm:presLayoutVars>
          <dgm:bulletEnabled val="1"/>
        </dgm:presLayoutVars>
      </dgm:prSet>
      <dgm:spPr/>
      <dgm:t>
        <a:bodyPr/>
        <a:lstStyle/>
        <a:p>
          <a:endParaRPr lang="en-US"/>
        </a:p>
      </dgm:t>
    </dgm:pt>
    <dgm:pt modelId="{ED160F6D-0130-41BF-A54A-86821EB38FBF}" type="pres">
      <dgm:prSet presAssocID="{C9EB9203-7961-4C2B-92EC-24BF2A0BB037}" presName="parTrans" presStyleLbl="bgSibTrans2D1" presStyleIdx="1" presStyleCnt="3" custFlipVert="1" custFlipHor="1" custScaleX="25177" custScaleY="54227" custLinFactNeighborX="-51634" custLinFactNeighborY="-86805"/>
      <dgm:spPr/>
      <dgm:t>
        <a:bodyPr/>
        <a:lstStyle/>
        <a:p>
          <a:endParaRPr lang="en-US"/>
        </a:p>
      </dgm:t>
    </dgm:pt>
    <dgm:pt modelId="{83A2F033-C7DA-4194-B546-30B2AABFC369}" type="pres">
      <dgm:prSet presAssocID="{BFEACE6F-8D38-484F-82D1-5016A22A3928}" presName="node" presStyleLbl="node1" presStyleIdx="1" presStyleCnt="3" custRadScaleRad="98307" custRadScaleInc="1368">
        <dgm:presLayoutVars>
          <dgm:bulletEnabled val="1"/>
        </dgm:presLayoutVars>
      </dgm:prSet>
      <dgm:spPr/>
      <dgm:t>
        <a:bodyPr/>
        <a:lstStyle/>
        <a:p>
          <a:endParaRPr lang="en-US"/>
        </a:p>
      </dgm:t>
    </dgm:pt>
    <dgm:pt modelId="{05266176-4F96-4C73-8179-A4CD21C51316}" type="pres">
      <dgm:prSet presAssocID="{F470417E-2995-481C-8944-2656EA4CE1F8}" presName="parTrans" presStyleLbl="bgSibTrans2D1" presStyleIdx="2" presStyleCnt="3" custFlipVert="1" custScaleX="2152" custScaleY="8010"/>
      <dgm:spPr/>
      <dgm:t>
        <a:bodyPr/>
        <a:lstStyle/>
        <a:p>
          <a:endParaRPr lang="en-US"/>
        </a:p>
      </dgm:t>
    </dgm:pt>
    <dgm:pt modelId="{BEF3BB48-E7C4-47E7-92E4-E50A43C01802}" type="pres">
      <dgm:prSet presAssocID="{86DC7A45-9EFC-4846-8BE9-7CB73BD705CB}" presName="node" presStyleLbl="node1" presStyleIdx="2" presStyleCnt="3" custScaleX="108253" custScaleY="115229" custRadScaleRad="123849" custRadScaleInc="10840">
        <dgm:presLayoutVars>
          <dgm:bulletEnabled val="1"/>
        </dgm:presLayoutVars>
      </dgm:prSet>
      <dgm:spPr/>
      <dgm:t>
        <a:bodyPr/>
        <a:lstStyle/>
        <a:p>
          <a:endParaRPr lang="en-US"/>
        </a:p>
      </dgm:t>
    </dgm:pt>
  </dgm:ptLst>
  <dgm:cxnLst>
    <dgm:cxn modelId="{46D0CA8C-09BF-49C7-972C-1EE967C70352}" type="presOf" srcId="{C1A85AE0-2FAB-4A16-92D9-A64ABEE3ECB7}" destId="{22128CD3-AEAC-4BF5-BA97-ED6632FC9FBA}" srcOrd="0" destOrd="0" presId="urn:microsoft.com/office/officeart/2005/8/layout/radial4"/>
    <dgm:cxn modelId="{159484BD-7F2D-4D77-885A-7A76ABA6C776}" srcId="{4A9C2155-0509-4772-81C9-BA950108E197}" destId="{C1A85AE0-2FAB-4A16-92D9-A64ABEE3ECB7}" srcOrd="0" destOrd="0" parTransId="{7687B629-6698-420F-A2C1-BA9FBDAB8E77}" sibTransId="{6C4E319D-E16F-4969-8DE9-4C67F345ED52}"/>
    <dgm:cxn modelId="{2DD8E1D7-25D2-4ACB-B8B8-6AF430127C2C}" type="presOf" srcId="{C9EB9203-7961-4C2B-92EC-24BF2A0BB037}" destId="{ED160F6D-0130-41BF-A54A-86821EB38FBF}" srcOrd="0" destOrd="0" presId="urn:microsoft.com/office/officeart/2005/8/layout/radial4"/>
    <dgm:cxn modelId="{6D645A4B-5356-4F4D-928D-FC5FDD05B7D7}" srcId="{4A9C2155-0509-4772-81C9-BA950108E197}" destId="{BF043E55-D0AB-40D6-8010-00686DF3C49E}" srcOrd="2" destOrd="0" parTransId="{4042C176-BF9F-44E4-8692-1C2C39842FD8}" sibTransId="{E3310DE2-A9EE-470C-A8EA-D6284BCD034A}"/>
    <dgm:cxn modelId="{F351938F-015E-43DF-BC0D-40BB13B54494}" srcId="{4A9C2155-0509-4772-81C9-BA950108E197}" destId="{70B11D22-04F0-49F2-95F2-A541E966A20F}" srcOrd="1" destOrd="0" parTransId="{0E35F2AB-F012-479A-8E9F-DA1F4DC1CC16}" sibTransId="{5298B0FA-37AC-4B5C-AA02-94068AC77D27}"/>
    <dgm:cxn modelId="{5B1D0A42-A279-45E3-BE4A-71072E13AC17}" srcId="{C1A85AE0-2FAB-4A16-92D9-A64ABEE3ECB7}" destId="{BFEACE6F-8D38-484F-82D1-5016A22A3928}" srcOrd="1" destOrd="0" parTransId="{C9EB9203-7961-4C2B-92EC-24BF2A0BB037}" sibTransId="{9065E67C-E7BC-4A28-8F0C-E25F2DCA2AA4}"/>
    <dgm:cxn modelId="{1E9E6DEB-17D3-4AF7-8FD4-B1E5864C311D}" srcId="{C1A85AE0-2FAB-4A16-92D9-A64ABEE3ECB7}" destId="{3183F2C8-3C18-49AD-9870-71288E77C7C7}" srcOrd="0" destOrd="0" parTransId="{F1A0C162-4A26-45C5-ADD3-E426AE2609EA}" sibTransId="{C76DE815-519E-423B-A8A3-93B9388922EA}"/>
    <dgm:cxn modelId="{1F1444C1-D294-43B2-8703-A1A65AAD82B3}" type="presOf" srcId="{4A9C2155-0509-4772-81C9-BA950108E197}" destId="{3DF45F18-6BC4-4462-97E6-CF014B7C9EF0}" srcOrd="0" destOrd="0" presId="urn:microsoft.com/office/officeart/2005/8/layout/radial4"/>
    <dgm:cxn modelId="{14C74C06-117F-43EE-8B4C-3AF886AECE04}" type="presOf" srcId="{F470417E-2995-481C-8944-2656EA4CE1F8}" destId="{05266176-4F96-4C73-8179-A4CD21C51316}" srcOrd="0" destOrd="0" presId="urn:microsoft.com/office/officeart/2005/8/layout/radial4"/>
    <dgm:cxn modelId="{8839E794-BA83-4264-BC15-AED067E7897C}" type="presOf" srcId="{86DC7A45-9EFC-4846-8BE9-7CB73BD705CB}" destId="{BEF3BB48-E7C4-47E7-92E4-E50A43C01802}" srcOrd="0" destOrd="0" presId="urn:microsoft.com/office/officeart/2005/8/layout/radial4"/>
    <dgm:cxn modelId="{4657551E-03B4-4345-BD6C-8954F0146A25}" type="presOf" srcId="{F1A0C162-4A26-45C5-ADD3-E426AE2609EA}" destId="{53E626FB-BA13-4237-B2D1-D6907B5A5C64}" srcOrd="0" destOrd="0" presId="urn:microsoft.com/office/officeart/2005/8/layout/radial4"/>
    <dgm:cxn modelId="{98502DD1-FA3D-4C87-AF68-8A08156DD5F4}" type="presOf" srcId="{3183F2C8-3C18-49AD-9870-71288E77C7C7}" destId="{1CAFFA53-2E3A-4D57-B066-E2BD38B14F34}" srcOrd="0" destOrd="0" presId="urn:microsoft.com/office/officeart/2005/8/layout/radial4"/>
    <dgm:cxn modelId="{A6E1A072-0AF5-4E8A-835A-8FF068CEBCC1}" srcId="{C1A85AE0-2FAB-4A16-92D9-A64ABEE3ECB7}" destId="{86DC7A45-9EFC-4846-8BE9-7CB73BD705CB}" srcOrd="2" destOrd="0" parTransId="{F470417E-2995-481C-8944-2656EA4CE1F8}" sibTransId="{2E00FD11-D78E-472C-86C2-63E9CD688372}"/>
    <dgm:cxn modelId="{C4082400-6D47-4024-8D04-DE2266C37A66}" type="presOf" srcId="{BFEACE6F-8D38-484F-82D1-5016A22A3928}" destId="{83A2F033-C7DA-4194-B546-30B2AABFC369}" srcOrd="0" destOrd="0" presId="urn:microsoft.com/office/officeart/2005/8/layout/radial4"/>
    <dgm:cxn modelId="{6BABD1D5-1655-4783-A028-14A46C558A1E}" type="presParOf" srcId="{3DF45F18-6BC4-4462-97E6-CF014B7C9EF0}" destId="{22128CD3-AEAC-4BF5-BA97-ED6632FC9FBA}" srcOrd="0" destOrd="0" presId="urn:microsoft.com/office/officeart/2005/8/layout/radial4"/>
    <dgm:cxn modelId="{AEB81809-7608-45B3-A6E5-F2767311D117}" type="presParOf" srcId="{3DF45F18-6BC4-4462-97E6-CF014B7C9EF0}" destId="{53E626FB-BA13-4237-B2D1-D6907B5A5C64}" srcOrd="1" destOrd="0" presId="urn:microsoft.com/office/officeart/2005/8/layout/radial4"/>
    <dgm:cxn modelId="{546105B4-F8B3-4C37-922B-4EA922A97A77}" type="presParOf" srcId="{3DF45F18-6BC4-4462-97E6-CF014B7C9EF0}" destId="{1CAFFA53-2E3A-4D57-B066-E2BD38B14F34}" srcOrd="2" destOrd="0" presId="urn:microsoft.com/office/officeart/2005/8/layout/radial4"/>
    <dgm:cxn modelId="{98819D03-F6E5-4D65-8B7A-AA91A6AA030C}" type="presParOf" srcId="{3DF45F18-6BC4-4462-97E6-CF014B7C9EF0}" destId="{ED160F6D-0130-41BF-A54A-86821EB38FBF}" srcOrd="3" destOrd="0" presId="urn:microsoft.com/office/officeart/2005/8/layout/radial4"/>
    <dgm:cxn modelId="{D2B91989-808E-4993-AE1D-A98E80A4444A}" type="presParOf" srcId="{3DF45F18-6BC4-4462-97E6-CF014B7C9EF0}" destId="{83A2F033-C7DA-4194-B546-30B2AABFC369}" srcOrd="4" destOrd="0" presId="urn:microsoft.com/office/officeart/2005/8/layout/radial4"/>
    <dgm:cxn modelId="{64A38011-703D-4459-B5A0-DEA564380D60}" type="presParOf" srcId="{3DF45F18-6BC4-4462-97E6-CF014B7C9EF0}" destId="{05266176-4F96-4C73-8179-A4CD21C51316}" srcOrd="5" destOrd="0" presId="urn:microsoft.com/office/officeart/2005/8/layout/radial4"/>
    <dgm:cxn modelId="{D6A4877A-371E-4E3E-9257-FEC0538E4D70}" type="presParOf" srcId="{3DF45F18-6BC4-4462-97E6-CF014B7C9EF0}" destId="{BEF3BB48-E7C4-47E7-92E4-E50A43C01802}"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2036BA-AB2C-4075-89CE-025D7F001B9A}">
      <dsp:nvSpPr>
        <dsp:cNvPr id="0" name=""/>
        <dsp:cNvSpPr/>
      </dsp:nvSpPr>
      <dsp:spPr>
        <a:xfrm>
          <a:off x="7841666"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D53FBF-F748-4F89-9B6A-F35489FF05DA}">
      <dsp:nvSpPr>
        <dsp:cNvPr id="0" name=""/>
        <dsp:cNvSpPr/>
      </dsp:nvSpPr>
      <dsp:spPr>
        <a:xfrm>
          <a:off x="7417220"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2936D1-DD8B-4F67-A5E0-BAEF0C65EB4D}">
      <dsp:nvSpPr>
        <dsp:cNvPr id="0" name=""/>
        <dsp:cNvSpPr/>
      </dsp:nvSpPr>
      <dsp:spPr>
        <a:xfrm>
          <a:off x="6992775"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B6564D-B2A2-49A7-80FF-B0439CF3CE63}">
      <dsp:nvSpPr>
        <dsp:cNvPr id="0" name=""/>
        <dsp:cNvSpPr/>
      </dsp:nvSpPr>
      <dsp:spPr>
        <a:xfrm>
          <a:off x="6569136"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AA0C4B-13DF-4DFE-BF7C-DA8F0B94D93D}">
      <dsp:nvSpPr>
        <dsp:cNvPr id="0" name=""/>
        <dsp:cNvSpPr/>
      </dsp:nvSpPr>
      <dsp:spPr>
        <a:xfrm>
          <a:off x="6144690"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5F8E76-6A42-42CE-9140-F2D0A14D6A59}">
      <dsp:nvSpPr>
        <dsp:cNvPr id="0" name=""/>
        <dsp:cNvSpPr/>
      </dsp:nvSpPr>
      <dsp:spPr>
        <a:xfrm>
          <a:off x="5488655" y="2227527"/>
          <a:ext cx="463178" cy="4635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A80FEF-669D-4C42-8312-98553D8C6865}">
      <dsp:nvSpPr>
        <dsp:cNvPr id="0" name=""/>
        <dsp:cNvSpPr/>
      </dsp:nvSpPr>
      <dsp:spPr>
        <a:xfrm>
          <a:off x="7464022" y="186491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6CA2BA-5703-416D-A295-A2AF5094BB80}">
      <dsp:nvSpPr>
        <dsp:cNvPr id="0" name=""/>
        <dsp:cNvSpPr/>
      </dsp:nvSpPr>
      <dsp:spPr>
        <a:xfrm>
          <a:off x="7464022" y="2825155"/>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28C46B-B913-4324-B523-875202A7948F}">
      <dsp:nvSpPr>
        <dsp:cNvPr id="0" name=""/>
        <dsp:cNvSpPr/>
      </dsp:nvSpPr>
      <dsp:spPr>
        <a:xfrm>
          <a:off x="7670597" y="207288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430746-ECC2-4D78-BAE4-9565BAE3C3DD}">
      <dsp:nvSpPr>
        <dsp:cNvPr id="0" name=""/>
        <dsp:cNvSpPr/>
      </dsp:nvSpPr>
      <dsp:spPr>
        <a:xfrm>
          <a:off x="7684315" y="2618328"/>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99EAF8-289F-4160-A59F-CC89955080BD}">
      <dsp:nvSpPr>
        <dsp:cNvPr id="0" name=""/>
        <dsp:cNvSpPr/>
      </dsp:nvSpPr>
      <dsp:spPr>
        <a:xfrm>
          <a:off x="2951663" y="1286710"/>
          <a:ext cx="2344942" cy="23451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Your current procurement position</a:t>
          </a:r>
          <a:endParaRPr lang="en-US" sz="2300" kern="1200" dirty="0"/>
        </a:p>
      </dsp:txBody>
      <dsp:txXfrm>
        <a:off x="2951663" y="1286710"/>
        <a:ext cx="2344942" cy="2345185"/>
      </dsp:txXfrm>
    </dsp:sp>
    <dsp:sp modelId="{ED079A9E-644E-44C2-B77E-FE0D8AAEC80B}">
      <dsp:nvSpPr>
        <dsp:cNvPr id="0" name=""/>
        <dsp:cNvSpPr/>
      </dsp:nvSpPr>
      <dsp:spPr>
        <a:xfrm>
          <a:off x="2776559" y="1086358"/>
          <a:ext cx="463178" cy="4635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26F09C-C6D6-4931-9C8F-AB93BA580C3C}">
      <dsp:nvSpPr>
        <dsp:cNvPr id="0" name=""/>
        <dsp:cNvSpPr/>
      </dsp:nvSpPr>
      <dsp:spPr>
        <a:xfrm>
          <a:off x="2479608"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512A91-DFED-4D40-8809-F402A37ADCCB}">
      <dsp:nvSpPr>
        <dsp:cNvPr id="0" name=""/>
        <dsp:cNvSpPr/>
      </dsp:nvSpPr>
      <dsp:spPr>
        <a:xfrm>
          <a:off x="1984960"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D8CB0B-BA4F-4698-B063-3FAADED5BFDF}">
      <dsp:nvSpPr>
        <dsp:cNvPr id="0" name=""/>
        <dsp:cNvSpPr/>
      </dsp:nvSpPr>
      <dsp:spPr>
        <a:xfrm>
          <a:off x="1490311"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509CB-665A-499D-A722-556CE1C31E5B}">
      <dsp:nvSpPr>
        <dsp:cNvPr id="0" name=""/>
        <dsp:cNvSpPr/>
      </dsp:nvSpPr>
      <dsp:spPr>
        <a:xfrm>
          <a:off x="995662"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96792B-A41C-4B2A-8097-02C3EDC5D0AE}">
      <dsp:nvSpPr>
        <dsp:cNvPr id="0" name=""/>
        <dsp:cNvSpPr/>
      </dsp:nvSpPr>
      <dsp:spPr>
        <a:xfrm>
          <a:off x="500206"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44E510-A8C0-43F5-BA20-416885B01054}">
      <dsp:nvSpPr>
        <dsp:cNvPr id="0" name=""/>
        <dsp:cNvSpPr/>
      </dsp:nvSpPr>
      <dsp:spPr>
        <a:xfrm>
          <a:off x="5557"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7A6EB9-C0EE-4EC7-91C7-AC075DF83CBF}">
      <dsp:nvSpPr>
        <dsp:cNvPr id="0" name=""/>
        <dsp:cNvSpPr/>
      </dsp:nvSpPr>
      <dsp:spPr>
        <a:xfrm>
          <a:off x="3943" y="244194"/>
          <a:ext cx="2714516" cy="595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066800">
            <a:lnSpc>
              <a:spcPct val="90000"/>
            </a:lnSpc>
            <a:spcBef>
              <a:spcPct val="0"/>
            </a:spcBef>
            <a:spcAft>
              <a:spcPct val="35000"/>
            </a:spcAft>
          </a:pPr>
          <a:r>
            <a:rPr lang="en-US" sz="2400" kern="1200" dirty="0" smtClean="0"/>
            <a:t>From another agency</a:t>
          </a:r>
          <a:endParaRPr lang="en-US" sz="2400" kern="1200" dirty="0"/>
        </a:p>
      </dsp:txBody>
      <dsp:txXfrm>
        <a:off x="3943" y="244194"/>
        <a:ext cx="2714516" cy="595723"/>
      </dsp:txXfrm>
    </dsp:sp>
    <dsp:sp modelId="{90F7E683-8445-4D8F-8CB1-785D512D331C}">
      <dsp:nvSpPr>
        <dsp:cNvPr id="0" name=""/>
        <dsp:cNvSpPr/>
      </dsp:nvSpPr>
      <dsp:spPr>
        <a:xfrm>
          <a:off x="2295628" y="2227527"/>
          <a:ext cx="463178" cy="4635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0F7A8D-20C4-4EBF-B73D-9B152808E679}">
      <dsp:nvSpPr>
        <dsp:cNvPr id="0" name=""/>
        <dsp:cNvSpPr/>
      </dsp:nvSpPr>
      <dsp:spPr>
        <a:xfrm>
          <a:off x="1837291"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064870-AD8F-4FA5-831A-A49D18D38EE4}">
      <dsp:nvSpPr>
        <dsp:cNvPr id="0" name=""/>
        <dsp:cNvSpPr/>
      </dsp:nvSpPr>
      <dsp:spPr>
        <a:xfrm>
          <a:off x="1379761"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6841BA-3715-4D4D-B790-65C3064524ED}">
      <dsp:nvSpPr>
        <dsp:cNvPr id="0" name=""/>
        <dsp:cNvSpPr/>
      </dsp:nvSpPr>
      <dsp:spPr>
        <a:xfrm>
          <a:off x="921424"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B66C9E-9823-4750-8B9F-6F27CFE568A7}">
      <dsp:nvSpPr>
        <dsp:cNvPr id="0" name=""/>
        <dsp:cNvSpPr/>
      </dsp:nvSpPr>
      <dsp:spPr>
        <a:xfrm>
          <a:off x="463894"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980033-0F0E-4AEC-9BFA-FEDB96C27D7E}">
      <dsp:nvSpPr>
        <dsp:cNvPr id="0" name=""/>
        <dsp:cNvSpPr/>
      </dsp:nvSpPr>
      <dsp:spPr>
        <a:xfrm>
          <a:off x="5557"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34C269-599A-47F4-B821-929735673CCC}">
      <dsp:nvSpPr>
        <dsp:cNvPr id="0" name=""/>
        <dsp:cNvSpPr/>
      </dsp:nvSpPr>
      <dsp:spPr>
        <a:xfrm>
          <a:off x="3943" y="1750643"/>
          <a:ext cx="2052833" cy="595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066800">
            <a:lnSpc>
              <a:spcPct val="90000"/>
            </a:lnSpc>
            <a:spcBef>
              <a:spcPct val="0"/>
            </a:spcBef>
            <a:spcAft>
              <a:spcPct val="35000"/>
            </a:spcAft>
          </a:pPr>
          <a:r>
            <a:rPr lang="en-US" sz="2400" kern="1200" dirty="0" smtClean="0"/>
            <a:t>From the private sector</a:t>
          </a:r>
          <a:endParaRPr lang="en-US" sz="2400" kern="1200" dirty="0"/>
        </a:p>
      </dsp:txBody>
      <dsp:txXfrm>
        <a:off x="3943" y="1750643"/>
        <a:ext cx="2052833" cy="595723"/>
      </dsp:txXfrm>
    </dsp:sp>
    <dsp:sp modelId="{B41592BB-26DE-4B87-85BB-369D0E987321}">
      <dsp:nvSpPr>
        <dsp:cNvPr id="0" name=""/>
        <dsp:cNvSpPr/>
      </dsp:nvSpPr>
      <dsp:spPr>
        <a:xfrm>
          <a:off x="2776559" y="3349651"/>
          <a:ext cx="463178" cy="4635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FED925-F388-4579-805C-CB42E3B3B9C2}">
      <dsp:nvSpPr>
        <dsp:cNvPr id="0" name=""/>
        <dsp:cNvSpPr/>
      </dsp:nvSpPr>
      <dsp:spPr>
        <a:xfrm>
          <a:off x="2479608"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900838-EBB2-468C-B2C0-DC089AEF387A}">
      <dsp:nvSpPr>
        <dsp:cNvPr id="0" name=""/>
        <dsp:cNvSpPr/>
      </dsp:nvSpPr>
      <dsp:spPr>
        <a:xfrm>
          <a:off x="1984960"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3E4455-C06F-4FF8-833A-DD9535BB2CC5}">
      <dsp:nvSpPr>
        <dsp:cNvPr id="0" name=""/>
        <dsp:cNvSpPr/>
      </dsp:nvSpPr>
      <dsp:spPr>
        <a:xfrm>
          <a:off x="1490311"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0183C8-FCC8-4D48-8EFE-2375B407F8B2}">
      <dsp:nvSpPr>
        <dsp:cNvPr id="0" name=""/>
        <dsp:cNvSpPr/>
      </dsp:nvSpPr>
      <dsp:spPr>
        <a:xfrm>
          <a:off x="995662"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317DF3-7A69-45CC-BFDB-45BC59734302}">
      <dsp:nvSpPr>
        <dsp:cNvPr id="0" name=""/>
        <dsp:cNvSpPr/>
      </dsp:nvSpPr>
      <dsp:spPr>
        <a:xfrm>
          <a:off x="500206"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D67523-277F-4283-AF31-3F0E0DFF1735}">
      <dsp:nvSpPr>
        <dsp:cNvPr id="0" name=""/>
        <dsp:cNvSpPr/>
      </dsp:nvSpPr>
      <dsp:spPr>
        <a:xfrm>
          <a:off x="5557"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6C687C-E067-4599-A940-3133C5199E47}">
      <dsp:nvSpPr>
        <dsp:cNvPr id="0" name=""/>
        <dsp:cNvSpPr/>
      </dsp:nvSpPr>
      <dsp:spPr>
        <a:xfrm>
          <a:off x="3943" y="3223574"/>
          <a:ext cx="2714516" cy="595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066800">
            <a:lnSpc>
              <a:spcPct val="90000"/>
            </a:lnSpc>
            <a:spcBef>
              <a:spcPct val="0"/>
            </a:spcBef>
            <a:spcAft>
              <a:spcPct val="35000"/>
            </a:spcAft>
          </a:pPr>
          <a:r>
            <a:rPr lang="en-US" sz="2400" kern="1200" dirty="0" smtClean="0"/>
            <a:t>Could not find a better job</a:t>
          </a:r>
          <a:endParaRPr lang="en-US" sz="2400" kern="1200" dirty="0"/>
        </a:p>
      </dsp:txBody>
      <dsp:txXfrm>
        <a:off x="3943" y="3223574"/>
        <a:ext cx="2714516" cy="59572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4B1729-BC98-42C1-9C6C-D65DCBA4358F}">
      <dsp:nvSpPr>
        <dsp:cNvPr id="0" name=""/>
        <dsp:cNvSpPr/>
      </dsp:nvSpPr>
      <dsp:spPr>
        <a:xfrm rot="5400000">
          <a:off x="3066871" y="-1848315"/>
          <a:ext cx="1047750" cy="50102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n-US" sz="3200" kern="1200" dirty="0" smtClean="0">
              <a:effectLst>
                <a:outerShdw blurRad="38100" dist="38100" dir="2700000" algn="tl">
                  <a:srgbClr val="000000">
                    <a:alpha val="43137"/>
                  </a:srgbClr>
                </a:outerShdw>
              </a:effectLst>
            </a:rPr>
            <a:t>What is Capacity Building in Public Procurement?</a:t>
          </a:r>
          <a:endParaRPr lang="en-US" sz="3200" kern="1200" dirty="0">
            <a:effectLst>
              <a:outerShdw blurRad="38100" dist="38100" dir="2700000" algn="tl">
                <a:srgbClr val="000000">
                  <a:alpha val="43137"/>
                </a:srgbClr>
              </a:outerShdw>
            </a:effectLst>
          </a:endParaRPr>
        </a:p>
      </dsp:txBody>
      <dsp:txXfrm rot="5400000">
        <a:off x="3066871" y="-1848315"/>
        <a:ext cx="1047750" cy="5010287"/>
      </dsp:txXfrm>
    </dsp:sp>
    <dsp:sp modelId="{7E429971-BC57-430F-BB25-C0574E5E39E3}">
      <dsp:nvSpPr>
        <dsp:cNvPr id="0" name=""/>
        <dsp:cNvSpPr/>
      </dsp:nvSpPr>
      <dsp:spPr>
        <a:xfrm>
          <a:off x="109" y="0"/>
          <a:ext cx="1085492" cy="1309687"/>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1</a:t>
          </a:r>
          <a:endParaRPr lang="en-US" sz="4400" kern="1200" dirty="0"/>
        </a:p>
      </dsp:txBody>
      <dsp:txXfrm>
        <a:off x="109" y="0"/>
        <a:ext cx="1085492" cy="1309687"/>
      </dsp:txXfrm>
    </dsp:sp>
    <dsp:sp modelId="{B37A5355-225B-4C6F-AED7-6C620F99EECC}">
      <dsp:nvSpPr>
        <dsp:cNvPr id="0" name=""/>
        <dsp:cNvSpPr/>
      </dsp:nvSpPr>
      <dsp:spPr>
        <a:xfrm rot="5400000">
          <a:off x="3066871" y="-473143"/>
          <a:ext cx="1047750" cy="5010287"/>
        </a:xfrm>
        <a:prstGeom prst="rect">
          <a:avLst/>
        </a:prstGeom>
        <a:solidFill>
          <a:schemeClr val="accent3">
            <a:tint val="40000"/>
            <a:alpha val="90000"/>
            <a:hueOff val="5358425"/>
            <a:satOff val="-6896"/>
            <a:lumOff val="-537"/>
            <a:alphaOff val="0"/>
          </a:schemeClr>
        </a:solidFill>
        <a:ln w="9525" cap="flat" cmpd="sng" algn="ctr">
          <a:solidFill>
            <a:schemeClr val="accent3">
              <a:tint val="40000"/>
              <a:alpha val="90000"/>
              <a:hueOff val="5358425"/>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effectLst>
                <a:outerShdw blurRad="38100" dist="38100" dir="2700000" algn="tl">
                  <a:srgbClr val="000000">
                    <a:alpha val="43137"/>
                  </a:srgbClr>
                </a:outerShdw>
              </a:effectLst>
            </a:rPr>
            <a:t>How do we build capacity?</a:t>
          </a:r>
          <a:endParaRPr lang="en-US" sz="3200" kern="1200" dirty="0">
            <a:effectLst>
              <a:outerShdw blurRad="38100" dist="38100" dir="2700000" algn="tl">
                <a:srgbClr val="000000">
                  <a:alpha val="43137"/>
                </a:srgbClr>
              </a:outerShdw>
            </a:effectLst>
          </a:endParaRPr>
        </a:p>
      </dsp:txBody>
      <dsp:txXfrm rot="5400000">
        <a:off x="3066871" y="-473143"/>
        <a:ext cx="1047750" cy="5010287"/>
      </dsp:txXfrm>
    </dsp:sp>
    <dsp:sp modelId="{C04276DC-EE64-470A-B8BC-09067B8045FA}">
      <dsp:nvSpPr>
        <dsp:cNvPr id="0" name=""/>
        <dsp:cNvSpPr/>
      </dsp:nvSpPr>
      <dsp:spPr>
        <a:xfrm>
          <a:off x="109" y="1377156"/>
          <a:ext cx="1085492" cy="1309687"/>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2</a:t>
          </a:r>
          <a:endParaRPr lang="en-US" sz="4400" kern="1200" dirty="0"/>
        </a:p>
      </dsp:txBody>
      <dsp:txXfrm>
        <a:off x="109" y="1377156"/>
        <a:ext cx="1085492" cy="1309687"/>
      </dsp:txXfrm>
    </dsp:sp>
    <dsp:sp modelId="{C7C3E6FD-D83F-4BDA-907E-B5EE041DA931}">
      <dsp:nvSpPr>
        <dsp:cNvPr id="0" name=""/>
        <dsp:cNvSpPr/>
      </dsp:nvSpPr>
      <dsp:spPr>
        <a:xfrm rot="5400000">
          <a:off x="3066871" y="902028"/>
          <a:ext cx="1047750" cy="5010287"/>
        </a:xfrm>
        <a:prstGeom prst="rect">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effectLst>
                <a:outerShdw blurRad="38100" dist="38100" dir="2700000" algn="tl">
                  <a:srgbClr val="000000">
                    <a:alpha val="43137"/>
                  </a:srgbClr>
                </a:outerShdw>
              </a:effectLst>
            </a:rPr>
            <a:t>Once you get there, then what?</a:t>
          </a:r>
          <a:endParaRPr lang="en-US" sz="3200" kern="1200" dirty="0">
            <a:effectLst>
              <a:outerShdw blurRad="38100" dist="38100" dir="2700000" algn="tl">
                <a:srgbClr val="000000">
                  <a:alpha val="43137"/>
                </a:srgbClr>
              </a:outerShdw>
            </a:effectLst>
          </a:endParaRPr>
        </a:p>
      </dsp:txBody>
      <dsp:txXfrm rot="5400000">
        <a:off x="3066871" y="902028"/>
        <a:ext cx="1047750" cy="5010287"/>
      </dsp:txXfrm>
    </dsp:sp>
    <dsp:sp modelId="{F5034101-5B7D-4FE7-B47A-5A48CF39606B}">
      <dsp:nvSpPr>
        <dsp:cNvPr id="0" name=""/>
        <dsp:cNvSpPr/>
      </dsp:nvSpPr>
      <dsp:spPr>
        <a:xfrm>
          <a:off x="109" y="2752328"/>
          <a:ext cx="1085492" cy="1309687"/>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3</a:t>
          </a:r>
          <a:endParaRPr lang="en-US" sz="4400" kern="1200" dirty="0"/>
        </a:p>
      </dsp:txBody>
      <dsp:txXfrm>
        <a:off x="109" y="2752328"/>
        <a:ext cx="1085492" cy="130968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5B167A-13AF-4A8D-9390-F4E24505CC8E}">
      <dsp:nvSpPr>
        <dsp:cNvPr id="0" name=""/>
        <dsp:cNvSpPr/>
      </dsp:nvSpPr>
      <dsp:spPr>
        <a:xfrm rot="16200000">
          <a:off x="-1353723" y="2288826"/>
          <a:ext cx="3351943" cy="363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20241" bIns="0" numCol="1" spcCol="1270" anchor="t" anchorCtr="0">
          <a:noAutofit/>
        </a:bodyPr>
        <a:lstStyle/>
        <a:p>
          <a:pPr lvl="0" algn="r" defTabSz="1155700">
            <a:lnSpc>
              <a:spcPct val="90000"/>
            </a:lnSpc>
            <a:spcBef>
              <a:spcPct val="0"/>
            </a:spcBef>
            <a:spcAft>
              <a:spcPct val="35000"/>
            </a:spcAft>
          </a:pPr>
          <a:r>
            <a:rPr lang="en-US" sz="2600" kern="1200" dirty="0" smtClean="0"/>
            <a:t>Job Analysis</a:t>
          </a:r>
          <a:endParaRPr lang="en-US" sz="2600" kern="1200" dirty="0"/>
        </a:p>
      </dsp:txBody>
      <dsp:txXfrm rot="16200000">
        <a:off x="-1353723" y="2288826"/>
        <a:ext cx="3351943" cy="363107"/>
      </dsp:txXfrm>
    </dsp:sp>
    <dsp:sp modelId="{165BF294-7723-467F-958D-E5954740B251}">
      <dsp:nvSpPr>
        <dsp:cNvPr id="0" name=""/>
        <dsp:cNvSpPr/>
      </dsp:nvSpPr>
      <dsp:spPr>
        <a:xfrm>
          <a:off x="503801" y="842241"/>
          <a:ext cx="1808661" cy="33519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320241" rIns="291592" bIns="291592" numCol="1" spcCol="1270" anchor="t" anchorCtr="0">
          <a:noAutofit/>
        </a:bodyPr>
        <a:lstStyle/>
        <a:p>
          <a:pPr marL="285750" lvl="1" indent="-285750" algn="l" defTabSz="1422400">
            <a:lnSpc>
              <a:spcPct val="90000"/>
            </a:lnSpc>
            <a:spcBef>
              <a:spcPct val="0"/>
            </a:spcBef>
            <a:spcAft>
              <a:spcPct val="15000"/>
            </a:spcAft>
            <a:buChar char="••"/>
          </a:pPr>
          <a:endParaRPr lang="en-US" sz="3200" kern="1200"/>
        </a:p>
        <a:p>
          <a:pPr marL="285750" lvl="1" indent="-285750" algn="l" defTabSz="1422400">
            <a:lnSpc>
              <a:spcPct val="90000"/>
            </a:lnSpc>
            <a:spcBef>
              <a:spcPct val="0"/>
            </a:spcBef>
            <a:spcAft>
              <a:spcPct val="15000"/>
            </a:spcAft>
            <a:buChar char="••"/>
          </a:pPr>
          <a:endParaRPr lang="en-US" sz="3200" kern="1200"/>
        </a:p>
      </dsp:txBody>
      <dsp:txXfrm>
        <a:off x="503801" y="842241"/>
        <a:ext cx="1808661" cy="3351943"/>
      </dsp:txXfrm>
    </dsp:sp>
    <dsp:sp modelId="{45B44695-FB95-4B72-9DD4-3F8C49FBB9BB}">
      <dsp:nvSpPr>
        <dsp:cNvPr id="0" name=""/>
        <dsp:cNvSpPr/>
      </dsp:nvSpPr>
      <dsp:spPr>
        <a:xfrm>
          <a:off x="711408" y="2060572"/>
          <a:ext cx="1307950" cy="1054406"/>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AF5B2F-E444-4492-8A32-CC0FDDCEA295}">
      <dsp:nvSpPr>
        <dsp:cNvPr id="0" name=""/>
        <dsp:cNvSpPr/>
      </dsp:nvSpPr>
      <dsp:spPr>
        <a:xfrm rot="16200000">
          <a:off x="1401180" y="2259596"/>
          <a:ext cx="3351943" cy="363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20241" bIns="0" numCol="1" spcCol="1270" anchor="t" anchorCtr="0">
          <a:noAutofit/>
        </a:bodyPr>
        <a:lstStyle/>
        <a:p>
          <a:pPr lvl="0" algn="r" defTabSz="1155700">
            <a:lnSpc>
              <a:spcPct val="90000"/>
            </a:lnSpc>
            <a:spcBef>
              <a:spcPct val="0"/>
            </a:spcBef>
            <a:spcAft>
              <a:spcPct val="35000"/>
            </a:spcAft>
          </a:pPr>
          <a:r>
            <a:rPr lang="en-US" sz="2600" kern="1200" dirty="0" smtClean="0"/>
            <a:t>Gap Analysis</a:t>
          </a:r>
          <a:endParaRPr lang="en-US" sz="2600" kern="1200" dirty="0"/>
        </a:p>
      </dsp:txBody>
      <dsp:txXfrm rot="16200000">
        <a:off x="1401180" y="2259596"/>
        <a:ext cx="3351943" cy="363107"/>
      </dsp:txXfrm>
    </dsp:sp>
    <dsp:sp modelId="{FB5C03E9-8E0E-471A-B1D7-6F110AB5FA9D}">
      <dsp:nvSpPr>
        <dsp:cNvPr id="0" name=""/>
        <dsp:cNvSpPr/>
      </dsp:nvSpPr>
      <dsp:spPr>
        <a:xfrm>
          <a:off x="3276603" y="793000"/>
          <a:ext cx="1808661" cy="33519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320241" rIns="291592" bIns="291592" numCol="1" spcCol="1270" anchor="t" anchorCtr="0">
          <a:noAutofit/>
        </a:bodyPr>
        <a:lstStyle/>
        <a:p>
          <a:pPr marL="285750" lvl="1" indent="-285750" algn="l" defTabSz="1422400">
            <a:lnSpc>
              <a:spcPct val="90000"/>
            </a:lnSpc>
            <a:spcBef>
              <a:spcPct val="0"/>
            </a:spcBef>
            <a:spcAft>
              <a:spcPct val="15000"/>
            </a:spcAft>
            <a:buChar char="••"/>
          </a:pPr>
          <a:endParaRPr lang="en-US" sz="3200" kern="1200" dirty="0"/>
        </a:p>
        <a:p>
          <a:pPr marL="285750" lvl="1" indent="-285750" algn="l" defTabSz="1422400">
            <a:lnSpc>
              <a:spcPct val="90000"/>
            </a:lnSpc>
            <a:spcBef>
              <a:spcPct val="0"/>
            </a:spcBef>
            <a:spcAft>
              <a:spcPct val="15000"/>
            </a:spcAft>
            <a:buChar char="••"/>
          </a:pPr>
          <a:endParaRPr lang="en-US" sz="3200" kern="1200" dirty="0"/>
        </a:p>
      </dsp:txBody>
      <dsp:txXfrm>
        <a:off x="3276603" y="793000"/>
        <a:ext cx="1808661" cy="3351943"/>
      </dsp:txXfrm>
    </dsp:sp>
    <dsp:sp modelId="{530D1395-A2CA-4C92-8F96-2198F25E935A}">
      <dsp:nvSpPr>
        <dsp:cNvPr id="0" name=""/>
        <dsp:cNvSpPr/>
      </dsp:nvSpPr>
      <dsp:spPr>
        <a:xfrm>
          <a:off x="3429003" y="2129984"/>
          <a:ext cx="1462982" cy="1051589"/>
        </a:xfrm>
        <a:prstGeom prst="rect">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FC6E83-37F8-479F-9218-EACE8652316C}">
      <dsp:nvSpPr>
        <dsp:cNvPr id="0" name=""/>
        <dsp:cNvSpPr/>
      </dsp:nvSpPr>
      <dsp:spPr>
        <a:xfrm rot="16200000">
          <a:off x="4144381" y="2062884"/>
          <a:ext cx="3351943" cy="363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20241" bIns="0" numCol="1" spcCol="1270" anchor="t" anchorCtr="0">
          <a:noAutofit/>
        </a:bodyPr>
        <a:lstStyle/>
        <a:p>
          <a:pPr lvl="0" algn="r" defTabSz="1155700">
            <a:lnSpc>
              <a:spcPct val="90000"/>
            </a:lnSpc>
            <a:spcBef>
              <a:spcPct val="0"/>
            </a:spcBef>
            <a:spcAft>
              <a:spcPct val="35000"/>
            </a:spcAft>
          </a:pPr>
          <a:r>
            <a:rPr lang="en-US" sz="2600" kern="1200" dirty="0" smtClean="0"/>
            <a:t>Development Plans</a:t>
          </a:r>
          <a:endParaRPr lang="en-US" sz="2600" kern="1200" dirty="0"/>
        </a:p>
      </dsp:txBody>
      <dsp:txXfrm rot="16200000">
        <a:off x="4144381" y="2062884"/>
        <a:ext cx="3351943" cy="363107"/>
      </dsp:txXfrm>
    </dsp:sp>
    <dsp:sp modelId="{ED200C2C-A039-4FE9-8A99-7ABE32E08E9E}">
      <dsp:nvSpPr>
        <dsp:cNvPr id="0" name=""/>
        <dsp:cNvSpPr/>
      </dsp:nvSpPr>
      <dsp:spPr>
        <a:xfrm>
          <a:off x="6019793" y="827169"/>
          <a:ext cx="1808661" cy="33519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320241" rIns="291592" bIns="291592" numCol="1" spcCol="1270" anchor="t" anchorCtr="0">
          <a:noAutofit/>
        </a:bodyPr>
        <a:lstStyle/>
        <a:p>
          <a:pPr marL="285750" lvl="1" indent="-285750" algn="l" defTabSz="1422400">
            <a:lnSpc>
              <a:spcPct val="90000"/>
            </a:lnSpc>
            <a:spcBef>
              <a:spcPct val="0"/>
            </a:spcBef>
            <a:spcAft>
              <a:spcPct val="15000"/>
            </a:spcAft>
            <a:buChar char="••"/>
          </a:pPr>
          <a:endParaRPr lang="en-US" sz="3200" kern="1200"/>
        </a:p>
        <a:p>
          <a:pPr marL="285750" lvl="1" indent="-285750" algn="l" defTabSz="1422400">
            <a:lnSpc>
              <a:spcPct val="90000"/>
            </a:lnSpc>
            <a:spcBef>
              <a:spcPct val="0"/>
            </a:spcBef>
            <a:spcAft>
              <a:spcPct val="15000"/>
            </a:spcAft>
            <a:buChar char="••"/>
          </a:pPr>
          <a:endParaRPr lang="en-US" sz="3200" kern="1200"/>
        </a:p>
      </dsp:txBody>
      <dsp:txXfrm>
        <a:off x="6019793" y="827169"/>
        <a:ext cx="1808661" cy="3351943"/>
      </dsp:txXfrm>
    </dsp:sp>
    <dsp:sp modelId="{8BC5E576-BAE4-48D6-8348-3E396B1FAC5F}">
      <dsp:nvSpPr>
        <dsp:cNvPr id="0" name=""/>
        <dsp:cNvSpPr/>
      </dsp:nvSpPr>
      <dsp:spPr>
        <a:xfrm>
          <a:off x="6324608" y="2166375"/>
          <a:ext cx="1254871" cy="1037202"/>
        </a:xfrm>
        <a:prstGeom prst="rect">
          <a:avLst/>
        </a:prstGeom>
        <a:blipFill>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6/22/2014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xmlns="" val="3751189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6/22/2014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xmlns="" val="60912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This is another option</a:t>
            </a:r>
            <a:r>
              <a:rPr lang="en-US" sz="1200" baseline="0" dirty="0" smtClean="0"/>
              <a:t> for an Overview slide.</a:t>
            </a:r>
            <a:endParaRPr lang="en-US" sz="1200" dirty="0" smtClean="0"/>
          </a:p>
          <a:p>
            <a:pPr marL="228600" indent="-228600">
              <a:buFont typeface="+mj-lt"/>
              <a:buNone/>
            </a:pPr>
            <a:endParaRPr lang="en-US" sz="1200" dirty="0"/>
          </a:p>
        </p:txBody>
      </p:sp>
      <p:sp>
        <p:nvSpPr>
          <p:cNvPr id="5" name="Slide Image Placeholder 4"/>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 a section header for each of the topics, so there is a clear transition to the audience. </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C06295-7B18-4423-A7C7-8340573DD01C}" type="slidenum">
              <a:rPr lang="en-US" altLang="en-US" smtClean="0"/>
              <a:pPr eaLnBrk="1" hangingPunct="1"/>
              <a:t>12</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3"/>
          <p:cNvSpPr>
            <a:spLocks noGrp="1" noChangeArrowheads="1"/>
          </p:cNvSpPr>
          <p:nvPr>
            <p:ph type="hdr" sz="quarter"/>
          </p:nvPr>
        </p:nvSpPr>
        <p:spPr>
          <a:noFill/>
        </p:spPr>
        <p:txBody>
          <a:bodyPr/>
          <a:lstStyle/>
          <a:p>
            <a:r>
              <a:rPr lang="en-US" smtClean="0"/>
              <a:t>Microsoft </a:t>
            </a:r>
            <a:r>
              <a:rPr lang="en-US" b="1" smtClean="0"/>
              <a:t>Engineering Excellence</a:t>
            </a:r>
            <a:endParaRPr lang="en-US" smtClean="0"/>
          </a:p>
        </p:txBody>
      </p:sp>
      <p:sp>
        <p:nvSpPr>
          <p:cNvPr id="46083" name="Rectangle 25"/>
          <p:cNvSpPr>
            <a:spLocks noGrp="1" noChangeArrowheads="1"/>
          </p:cNvSpPr>
          <p:nvPr>
            <p:ph type="ftr" sz="quarter" idx="4"/>
          </p:nvPr>
        </p:nvSpPr>
        <p:spPr>
          <a:noFill/>
        </p:spPr>
        <p:txBody>
          <a:bodyPr/>
          <a:lstStyle/>
          <a:p>
            <a:r>
              <a:rPr lang="en-US" smtClean="0"/>
              <a:t>Microsoft Confidential</a:t>
            </a:r>
          </a:p>
        </p:txBody>
      </p:sp>
      <p:sp>
        <p:nvSpPr>
          <p:cNvPr id="46084" name="Rectangle 26"/>
          <p:cNvSpPr>
            <a:spLocks noGrp="1" noChangeArrowheads="1"/>
          </p:cNvSpPr>
          <p:nvPr>
            <p:ph type="sldNum" sz="quarter" idx="5"/>
          </p:nvPr>
        </p:nvSpPr>
        <p:spPr>
          <a:noFill/>
        </p:spPr>
        <p:txBody>
          <a:bodyPr/>
          <a:lstStyle/>
          <a:p>
            <a:fld id="{F2C51ECC-86A3-4073-ADEB-F5E3C216F85C}" type="slidenum">
              <a:rPr lang="en-US" smtClean="0"/>
              <a:pPr/>
              <a:t>17</a:t>
            </a:fld>
            <a:endParaRPr lang="en-US" smtClean="0"/>
          </a:p>
        </p:txBody>
      </p:sp>
      <p:sp>
        <p:nvSpPr>
          <p:cNvPr id="46085" name="Rectangle 2"/>
          <p:cNvSpPr>
            <a:spLocks noGrp="1" noRot="1" noChangeAspect="1" noChangeArrowheads="1" noTextEdit="1"/>
          </p:cNvSpPr>
          <p:nvPr>
            <p:ph type="sldImg"/>
          </p:nvPr>
        </p:nvSpPr>
        <p:spPr>
          <a:xfrm>
            <a:off x="1143000" y="450850"/>
            <a:ext cx="4572000" cy="3429000"/>
          </a:xfrm>
          <a:ln/>
        </p:spPr>
      </p:sp>
      <p:sp>
        <p:nvSpPr>
          <p:cNvPr id="46086" name="Rectangle 3"/>
          <p:cNvSpPr>
            <a:spLocks noGrp="1" noChangeArrowheads="1"/>
          </p:cNvSpPr>
          <p:nvPr>
            <p:ph type="body" idx="1"/>
          </p:nvPr>
        </p:nvSpPr>
        <p:spPr>
          <a:xfrm>
            <a:off x="307492" y="4130103"/>
            <a:ext cx="6261652" cy="4593861"/>
          </a:xfrm>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25</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6/22/2014</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6/22/2014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6/22/2014</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xmlns=""/>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notesSlide" Target="../notesSlides/notesSlide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slideLayout" Target="../slideLayouts/slideLayout10.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0.png"/><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8.xml"/><Relationship Id="rId7" Type="http://schemas.openxmlformats.org/officeDocument/2006/relationships/image" Target="../media/image10.png"/><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9.xml"/><Relationship Id="rId7" Type="http://schemas.openxmlformats.org/officeDocument/2006/relationships/image" Target="../media/image10.png"/><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057400" y="2286000"/>
            <a:ext cx="6713624" cy="1470025"/>
          </a:xfrm>
        </p:spPr>
        <p:txBody>
          <a:bodyPr>
            <a:normAutofit fontScale="90000"/>
          </a:bodyPr>
          <a:lstStyle/>
          <a:p>
            <a:r>
              <a:rPr lang="en-US" dirty="0"/>
              <a:t>Procurement capacity building: how to put it in place</a:t>
            </a:r>
          </a:p>
        </p:txBody>
      </p:sp>
      <p:sp>
        <p:nvSpPr>
          <p:cNvPr id="3" name="Subtitle 2"/>
          <p:cNvSpPr>
            <a:spLocks noGrp="1"/>
          </p:cNvSpPr>
          <p:nvPr>
            <p:ph type="subTitle" idx="1"/>
            <p:custDataLst>
              <p:tags r:id="rId3"/>
            </p:custDataLst>
          </p:nvPr>
        </p:nvSpPr>
        <p:spPr/>
        <p:txBody>
          <a:bodyPr>
            <a:normAutofit fontScale="85000" lnSpcReduction="20000"/>
          </a:bodyPr>
          <a:lstStyle/>
          <a:p>
            <a:r>
              <a:rPr lang="en-US" sz="2400" dirty="0" smtClean="0">
                <a:latin typeface="+mn-lt"/>
              </a:rPr>
              <a:t>Dr. Clifford McCue</a:t>
            </a:r>
          </a:p>
          <a:p>
            <a:r>
              <a:rPr lang="en-US" sz="2400" dirty="0" smtClean="0">
                <a:latin typeface="+mn-lt"/>
              </a:rPr>
              <a:t>June 23, 2014</a:t>
            </a:r>
          </a:p>
          <a:p>
            <a:r>
              <a:rPr lang="en-US" sz="2400" dirty="0" smtClean="0">
                <a:latin typeface="+mn-lt"/>
              </a:rPr>
              <a:t>Trinidad</a:t>
            </a:r>
            <a:endParaRPr lang="en-US"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Capacity Building?</a:t>
            </a:r>
            <a:endParaRPr lang="en-US" dirty="0"/>
          </a:p>
        </p:txBody>
      </p:sp>
      <p:sp>
        <p:nvSpPr>
          <p:cNvPr id="5" name="Content Placeholder 4"/>
          <p:cNvSpPr>
            <a:spLocks noGrp="1"/>
          </p:cNvSpPr>
          <p:nvPr>
            <p:ph idx="1"/>
          </p:nvPr>
        </p:nvSpPr>
        <p:spPr>
          <a:xfrm>
            <a:off x="838200" y="1143000"/>
            <a:ext cx="8077200" cy="5364163"/>
          </a:xfrm>
        </p:spPr>
        <p:txBody>
          <a:bodyPr>
            <a:normAutofit fontScale="77500" lnSpcReduction="20000"/>
          </a:bodyPr>
          <a:lstStyle/>
          <a:p>
            <a:r>
              <a:rPr lang="en-US" dirty="0" smtClean="0"/>
              <a:t>According to the UNDP, capacity </a:t>
            </a:r>
            <a:r>
              <a:rPr lang="en-US" dirty="0"/>
              <a:t>building takes place on an </a:t>
            </a:r>
            <a:r>
              <a:rPr lang="en-US" dirty="0" smtClean="0"/>
              <a:t>individual, institutional, </a:t>
            </a:r>
            <a:r>
              <a:rPr lang="en-US" dirty="0"/>
              <a:t>and the societal </a:t>
            </a:r>
            <a:r>
              <a:rPr lang="en-US" dirty="0" smtClean="0"/>
              <a:t>level.</a:t>
            </a:r>
            <a:endParaRPr lang="en-US" dirty="0"/>
          </a:p>
          <a:p>
            <a:pPr lvl="1"/>
            <a:r>
              <a:rPr lang="en-US" b="1" i="1" dirty="0"/>
              <a:t>Individual level </a:t>
            </a:r>
            <a:r>
              <a:rPr lang="en-US" dirty="0"/>
              <a:t>- </a:t>
            </a:r>
            <a:r>
              <a:rPr lang="en-US" dirty="0" smtClean="0"/>
              <a:t>Requires </a:t>
            </a:r>
            <a:r>
              <a:rPr lang="en-US" dirty="0"/>
              <a:t>the development of conditions that allow individual participants to build and enhance existing </a:t>
            </a:r>
            <a:r>
              <a:rPr lang="en-US" dirty="0" smtClean="0"/>
              <a:t>knowledge, skills, and abilities to perform their jobs effectively. </a:t>
            </a:r>
            <a:endParaRPr lang="en-US" dirty="0"/>
          </a:p>
          <a:p>
            <a:pPr lvl="1"/>
            <a:r>
              <a:rPr lang="en-US" b="1" i="1" dirty="0"/>
              <a:t>Institutional level </a:t>
            </a:r>
            <a:r>
              <a:rPr lang="en-US" dirty="0"/>
              <a:t>- </a:t>
            </a:r>
            <a:r>
              <a:rPr lang="en-US" dirty="0" smtClean="0"/>
              <a:t>It </a:t>
            </a:r>
            <a:r>
              <a:rPr lang="en-US" dirty="0"/>
              <a:t>should not involve creating new institutions, rather modernizing existing institutions and supporting them in forming sound policies, organizational structures, and effective methods of management and revenue control</a:t>
            </a:r>
            <a:r>
              <a:rPr lang="en-US" dirty="0" smtClean="0"/>
              <a:t>.</a:t>
            </a:r>
            <a:endParaRPr lang="en-US" dirty="0"/>
          </a:p>
          <a:p>
            <a:pPr lvl="1"/>
            <a:r>
              <a:rPr lang="en-US" b="1" i="1" dirty="0"/>
              <a:t>Societal level </a:t>
            </a:r>
            <a:r>
              <a:rPr lang="en-US" dirty="0"/>
              <a:t>- Community capacity building at the societal level should support the establishment of a more "interactive public administration that learns equally from its actions and from feedback it receives from the population at large." Community capacity building must be used to develop public administrators that are responsive and accountable</a:t>
            </a:r>
            <a:r>
              <a:rPr lang="en-US" dirty="0" smtClean="0"/>
              <a:t>.</a:t>
            </a:r>
            <a:endParaRPr lang="en-US" dirty="0"/>
          </a:p>
        </p:txBody>
      </p:sp>
    </p:spTree>
    <p:extLst>
      <p:ext uri="{BB962C8B-B14F-4D97-AF65-F5344CB8AC3E}">
        <p14:creationId xmlns:p14="http://schemas.microsoft.com/office/powerpoint/2010/main" xmlns="" val="4111642612"/>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0"/>
            <a:ext cx="8153400" cy="1143000"/>
          </a:xfrm>
        </p:spPr>
        <p:txBody>
          <a:bodyPr>
            <a:normAutofit/>
          </a:bodyPr>
          <a:lstStyle/>
          <a:p>
            <a:pPr>
              <a:defRPr/>
            </a:pPr>
            <a:r>
              <a:rPr lang="en-US" sz="3600" dirty="0" smtClean="0"/>
              <a:t>9 Components of Capacity Building</a:t>
            </a:r>
            <a:endParaRPr lang="en-US" sz="3600" dirty="0"/>
          </a:p>
        </p:txBody>
      </p:sp>
      <p:sp>
        <p:nvSpPr>
          <p:cNvPr id="13316" name="TextBox 20"/>
          <p:cNvSpPr txBox="1">
            <a:spLocks noChangeArrowheads="1"/>
          </p:cNvSpPr>
          <p:nvPr/>
        </p:nvSpPr>
        <p:spPr bwMode="auto">
          <a:xfrm>
            <a:off x="5867400" y="6477000"/>
            <a:ext cx="327660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9pPr>
          </a:lstStyle>
          <a:p>
            <a:pPr algn="r" eaLnBrk="1" hangingPunct="1">
              <a:spcBef>
                <a:spcPct val="0"/>
              </a:spcBef>
              <a:buClrTx/>
              <a:buSzTx/>
              <a:buFontTx/>
              <a:buNone/>
            </a:pPr>
            <a:r>
              <a:rPr lang="en-US" altLang="en-US" sz="1600" dirty="0"/>
              <a:t>Source:  Potter &amp; </a:t>
            </a:r>
            <a:r>
              <a:rPr lang="en-US" altLang="en-US" sz="1600" dirty="0" err="1" smtClean="0"/>
              <a:t>Brough</a:t>
            </a:r>
            <a:r>
              <a:rPr lang="en-US" altLang="en-US" sz="1600" dirty="0" smtClean="0"/>
              <a:t>  2004</a:t>
            </a:r>
            <a:endParaRPr lang="en-US" altLang="en-US" sz="1600" dirty="0"/>
          </a:p>
        </p:txBody>
      </p:sp>
      <p:sp>
        <p:nvSpPr>
          <p:cNvPr id="2" name="TextBox 1"/>
          <p:cNvSpPr txBox="1"/>
          <p:nvPr/>
        </p:nvSpPr>
        <p:spPr>
          <a:xfrm>
            <a:off x="609600" y="967800"/>
            <a:ext cx="8551190" cy="5509200"/>
          </a:xfrm>
          <a:prstGeom prst="rect">
            <a:avLst/>
          </a:prstGeom>
          <a:noFill/>
        </p:spPr>
        <p:txBody>
          <a:bodyPr wrap="square" rtlCol="0">
            <a:spAutoFit/>
          </a:bodyPr>
          <a:lstStyle/>
          <a:p>
            <a:pPr marL="285750" lvl="0" indent="-285750">
              <a:buFont typeface="Arial" panose="020B0604020202020204" pitchFamily="34" charset="0"/>
              <a:buChar char="•"/>
            </a:pPr>
            <a:r>
              <a:rPr lang="en-US" sz="1600" i="1" dirty="0"/>
              <a:t>Performance capacity</a:t>
            </a:r>
            <a:r>
              <a:rPr lang="en-US" sz="1600" dirty="0"/>
              <a:t>: Are the tools, money, equipment, consumables, etc. available to do the job?</a:t>
            </a:r>
          </a:p>
          <a:p>
            <a:pPr marL="285750" lvl="0" indent="-285750">
              <a:buFont typeface="Arial" panose="020B0604020202020204" pitchFamily="34" charset="0"/>
              <a:buChar char="•"/>
            </a:pPr>
            <a:r>
              <a:rPr lang="en-US" sz="1600" i="1" dirty="0"/>
              <a:t>Personal capacity</a:t>
            </a:r>
            <a:r>
              <a:rPr lang="en-US" sz="1600" dirty="0"/>
              <a:t>: Are the staff sufficiently knowledgeable, skilled and confident to perform properly? Do they need training, experience, or motivation? Are they deficient in technical skills, managerial skills, interpersonal skills, gender-sensitivity skills, or specific role-related skills?</a:t>
            </a:r>
          </a:p>
          <a:p>
            <a:pPr marL="285750" lvl="0" indent="-285750">
              <a:buFont typeface="Arial" panose="020B0604020202020204" pitchFamily="34" charset="0"/>
              <a:buChar char="•"/>
            </a:pPr>
            <a:r>
              <a:rPr lang="en-US" sz="1600" i="1" dirty="0"/>
              <a:t>Workload capacity</a:t>
            </a:r>
            <a:r>
              <a:rPr lang="en-US" sz="1600" dirty="0"/>
              <a:t>: Are there enough staff with broad enough skills to cope with the workload? Are job descriptions practicable? Is skill mix appropriate?</a:t>
            </a:r>
          </a:p>
          <a:p>
            <a:pPr marL="285750" lvl="0" indent="-285750">
              <a:buFont typeface="Arial" panose="020B0604020202020204" pitchFamily="34" charset="0"/>
              <a:buChar char="•"/>
            </a:pPr>
            <a:r>
              <a:rPr lang="en-US" sz="1600" i="1" dirty="0"/>
              <a:t>Supervisory capacity</a:t>
            </a:r>
            <a:r>
              <a:rPr lang="en-US" sz="1600" dirty="0"/>
              <a:t>: Are there reporting and monitoring systems in place? Are there clear lines of accountability? Can supervisors physically monitor the staff under them? Are there effective incentives and sanctions available?</a:t>
            </a:r>
          </a:p>
          <a:p>
            <a:pPr marL="285750" lvl="0" indent="-285750">
              <a:buFont typeface="Arial" panose="020B0604020202020204" pitchFamily="34" charset="0"/>
              <a:buChar char="•"/>
            </a:pPr>
            <a:r>
              <a:rPr lang="en-US" sz="1600" i="1" dirty="0"/>
              <a:t>Facility capacity</a:t>
            </a:r>
            <a:r>
              <a:rPr lang="en-US" sz="1600" dirty="0"/>
              <a:t>: Are training centers big enough, with the right staff in sufficient numbers? Are there enough offices, workshops and warehouses to support the workload?</a:t>
            </a:r>
          </a:p>
          <a:p>
            <a:pPr marL="285750" lvl="0" indent="-285750">
              <a:buFont typeface="Arial" panose="020B0604020202020204" pitchFamily="34" charset="0"/>
              <a:buChar char="•"/>
            </a:pPr>
            <a:r>
              <a:rPr lang="en-US" sz="1600" i="1" dirty="0"/>
              <a:t>Support service capacity</a:t>
            </a:r>
            <a:r>
              <a:rPr lang="en-US" sz="1600" dirty="0"/>
              <a:t>: Are there </a:t>
            </a:r>
            <a:r>
              <a:rPr lang="en-US" sz="1600" dirty="0" smtClean="0"/>
              <a:t>training </a:t>
            </a:r>
            <a:r>
              <a:rPr lang="en-US" sz="1600" dirty="0"/>
              <a:t>institutions, </a:t>
            </a:r>
            <a:r>
              <a:rPr lang="en-US" sz="1600" dirty="0" smtClean="0"/>
              <a:t> </a:t>
            </a:r>
            <a:r>
              <a:rPr lang="en-US" sz="1600" dirty="0"/>
              <a:t>supply organizations, building services, administrative staff, </a:t>
            </a:r>
            <a:r>
              <a:rPr lang="en-US" sz="1600" dirty="0" smtClean="0"/>
              <a:t> </a:t>
            </a:r>
            <a:r>
              <a:rPr lang="en-US" sz="1600" dirty="0"/>
              <a:t>research facilities, quality control services?</a:t>
            </a:r>
          </a:p>
          <a:p>
            <a:pPr marL="285750" lvl="0" indent="-285750">
              <a:buFont typeface="Arial" panose="020B0604020202020204" pitchFamily="34" charset="0"/>
              <a:buChar char="•"/>
            </a:pPr>
            <a:r>
              <a:rPr lang="en-US" sz="1600" i="1" dirty="0"/>
              <a:t>Systems capacity</a:t>
            </a:r>
            <a:r>
              <a:rPr lang="en-US" sz="1600" dirty="0"/>
              <a:t>: Do the flows of information, money and managerial decisions function in a timely and effective manner? Can purchases be made without lengthy delays for authorization? Are proper filing and information systems in use? </a:t>
            </a:r>
          </a:p>
          <a:p>
            <a:pPr marL="285750" lvl="0" indent="-285750">
              <a:buFont typeface="Arial" panose="020B0604020202020204" pitchFamily="34" charset="0"/>
              <a:buChar char="•"/>
            </a:pPr>
            <a:r>
              <a:rPr lang="en-US" sz="1600" i="1" dirty="0"/>
              <a:t>Structural capacity</a:t>
            </a:r>
            <a:r>
              <a:rPr lang="en-US" sz="1600" dirty="0"/>
              <a:t>: Are there decision-making forums where inter-sector discussion may occur and </a:t>
            </a:r>
            <a:r>
              <a:rPr lang="en-US" sz="1600" dirty="0" smtClean="0"/>
              <a:t>decisions </a:t>
            </a:r>
            <a:r>
              <a:rPr lang="en-US" sz="1600" dirty="0"/>
              <a:t>made, records kept and individuals called to account for non-performance?</a:t>
            </a:r>
          </a:p>
          <a:p>
            <a:pPr marL="285750" lvl="0" indent="-285750">
              <a:buFont typeface="Arial" panose="020B0604020202020204" pitchFamily="34" charset="0"/>
              <a:buChar char="•"/>
            </a:pPr>
            <a:r>
              <a:rPr lang="en-US" sz="1600" i="1" dirty="0"/>
              <a:t>Role capacity</a:t>
            </a:r>
            <a:r>
              <a:rPr lang="en-US" sz="1600" dirty="0"/>
              <a:t>: This applies to individuals, to teams and to structure such as committees. Have they been given the authority and responsibility to make the decisions essential to effective performance, whether regarding schedules, money, staff appointments?</a:t>
            </a:r>
          </a:p>
        </p:txBody>
      </p:sp>
    </p:spTree>
    <p:extLst>
      <p:ext uri="{BB962C8B-B14F-4D97-AF65-F5344CB8AC3E}">
        <p14:creationId xmlns:p14="http://schemas.microsoft.com/office/powerpoint/2010/main" xmlns="" val="2162732851"/>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z="3200" b="1" dirty="0" smtClean="0"/>
              <a:t>Capacity Building Framework</a:t>
            </a:r>
          </a:p>
        </p:txBody>
      </p:sp>
      <p:sp>
        <p:nvSpPr>
          <p:cNvPr id="31747" name="Rectangle 4"/>
          <p:cNvSpPr>
            <a:spLocks noChangeArrowheads="1"/>
          </p:cNvSpPr>
          <p:nvPr/>
        </p:nvSpPr>
        <p:spPr bwMode="auto">
          <a:xfrm>
            <a:off x="1676400" y="6106180"/>
            <a:ext cx="61722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400" dirty="0"/>
              <a:t>Potter, C., and R. </a:t>
            </a:r>
            <a:r>
              <a:rPr lang="en-US" altLang="en-US" sz="1400" dirty="0" err="1"/>
              <a:t>Brough</a:t>
            </a:r>
            <a:r>
              <a:rPr lang="en-US" altLang="en-US" sz="1400" dirty="0"/>
              <a:t>. 2004. Systemic Capacity Building: A Hierarchy of Needs. </a:t>
            </a:r>
            <a:r>
              <a:rPr lang="en-US" altLang="en-US" sz="1400" i="1" dirty="0"/>
              <a:t>Health Policy and Planning. 19(5): 336-345.</a:t>
            </a:r>
            <a:endParaRPr lang="en-US" altLang="en-US" sz="4000" dirty="0"/>
          </a:p>
        </p:txBody>
      </p:sp>
      <p:pic>
        <p:nvPicPr>
          <p:cNvPr id="31748" name="Content Placeholder 5" descr="SystemicCapacityBuilding.jpg"/>
          <p:cNvPicPr>
            <a:picLocks noChangeAspect="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1857375" y="1219200"/>
            <a:ext cx="5991225" cy="4697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88155101"/>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Build Capacity in Public Procurement?</a:t>
            </a:r>
            <a:endParaRPr lang="en-US" dirty="0"/>
          </a:p>
        </p:txBody>
      </p:sp>
      <p:sp>
        <p:nvSpPr>
          <p:cNvPr id="3" name="Picture Placeholder 2"/>
          <p:cNvSpPr>
            <a:spLocks noGrp="1"/>
          </p:cNvSpPr>
          <p:nvPr>
            <p:ph type="pic" sz="quarter" idx="13"/>
          </p:nvPr>
        </p:nvSpPr>
        <p:spPr/>
      </p:sp>
    </p:spTree>
    <p:extLst>
      <p:ext uri="{BB962C8B-B14F-4D97-AF65-F5344CB8AC3E}">
        <p14:creationId xmlns:p14="http://schemas.microsoft.com/office/powerpoint/2010/main" xmlns="" val="1348689610"/>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Build Capacity in Public Procurement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54481462"/>
              </p:ext>
            </p:extLst>
          </p:nvPr>
        </p:nvGraphicFramePr>
        <p:xfrm>
          <a:off x="762000" y="1597025"/>
          <a:ext cx="80772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rved Down Arrow 5"/>
          <p:cNvSpPr/>
          <p:nvPr/>
        </p:nvSpPr>
        <p:spPr>
          <a:xfrm>
            <a:off x="2057400" y="1600200"/>
            <a:ext cx="2971800" cy="838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Up Arrow 6"/>
          <p:cNvSpPr/>
          <p:nvPr/>
        </p:nvSpPr>
        <p:spPr>
          <a:xfrm>
            <a:off x="4800600" y="5791200"/>
            <a:ext cx="3124200" cy="685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2455330965"/>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Capacity in Public Procurement</a:t>
            </a:r>
            <a:endParaRPr lang="en-US" dirty="0"/>
          </a:p>
        </p:txBody>
      </p:sp>
      <p:sp>
        <p:nvSpPr>
          <p:cNvPr id="3" name="Content Placeholder 2"/>
          <p:cNvSpPr>
            <a:spLocks noGrp="1"/>
          </p:cNvSpPr>
          <p:nvPr>
            <p:ph idx="1"/>
          </p:nvPr>
        </p:nvSpPr>
        <p:spPr>
          <a:xfrm>
            <a:off x="762000" y="1596413"/>
            <a:ext cx="8077200" cy="4880587"/>
          </a:xfrm>
        </p:spPr>
        <p:txBody>
          <a:bodyPr>
            <a:normAutofit fontScale="85000" lnSpcReduction="20000"/>
          </a:bodyPr>
          <a:lstStyle/>
          <a:p>
            <a:r>
              <a:rPr lang="en-US" b="1" i="1" dirty="0" smtClean="0"/>
              <a:t>Job Analysis</a:t>
            </a:r>
            <a:r>
              <a:rPr lang="en-US" dirty="0" smtClean="0"/>
              <a:t>: Is a systematic process for collecting data on the knowledge, skills and ability to perform a job effectively.</a:t>
            </a:r>
          </a:p>
          <a:p>
            <a:r>
              <a:rPr lang="en-US" b="1" i="1" dirty="0" smtClean="0"/>
              <a:t>Gap Analysis</a:t>
            </a:r>
            <a:r>
              <a:rPr lang="en-US" dirty="0" smtClean="0"/>
              <a:t>: Is </a:t>
            </a:r>
            <a:r>
              <a:rPr lang="en-US" dirty="0"/>
              <a:t>a </a:t>
            </a:r>
            <a:r>
              <a:rPr lang="en-US" dirty="0" smtClean="0"/>
              <a:t>process which compares  </a:t>
            </a:r>
            <a:r>
              <a:rPr lang="en-US" dirty="0"/>
              <a:t>actual </a:t>
            </a:r>
            <a:r>
              <a:rPr lang="en-US" dirty="0" smtClean="0"/>
              <a:t>organizational performance </a:t>
            </a:r>
            <a:r>
              <a:rPr lang="en-US" dirty="0"/>
              <a:t>to </a:t>
            </a:r>
            <a:r>
              <a:rPr lang="en-US" dirty="0" smtClean="0"/>
              <a:t>expected </a:t>
            </a:r>
            <a:r>
              <a:rPr lang="en-US" dirty="0"/>
              <a:t>performance to determine whether it is meeting expectations and using its resources effectively. Gap analysis seeks to answer the questions "where are we?" (current state) and "where do we want to be?" (target state). </a:t>
            </a:r>
            <a:endParaRPr lang="en-US" dirty="0" smtClean="0"/>
          </a:p>
          <a:p>
            <a:r>
              <a:rPr lang="en-US" b="1" i="1" dirty="0" smtClean="0"/>
              <a:t>Development Plans</a:t>
            </a:r>
            <a:r>
              <a:rPr lang="en-US" dirty="0"/>
              <a:t>: An individual development plan (IDP) is a tool to assist employees in career and personal development. Its primary purpose is to help employees reach short and long-term career goals, as well as improve current job performance.</a:t>
            </a:r>
          </a:p>
        </p:txBody>
      </p:sp>
    </p:spTree>
    <p:extLst>
      <p:ext uri="{BB962C8B-B14F-4D97-AF65-F5344CB8AC3E}">
        <p14:creationId xmlns:p14="http://schemas.microsoft.com/office/powerpoint/2010/main" xmlns="" val="550927297"/>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that we are building capacity, where are we headed?</a:t>
            </a:r>
            <a:endParaRPr lang="en-US" dirty="0"/>
          </a:p>
        </p:txBody>
      </p:sp>
      <p:sp>
        <p:nvSpPr>
          <p:cNvPr id="3" name="Picture Placeholder 2"/>
          <p:cNvSpPr>
            <a:spLocks noGrp="1"/>
          </p:cNvSpPr>
          <p:nvPr>
            <p:ph type="pic" sz="quarter" idx="13"/>
          </p:nvPr>
        </p:nvSpPr>
        <p:spPr/>
      </p:sp>
    </p:spTree>
    <p:extLst>
      <p:ext uri="{BB962C8B-B14F-4D97-AF65-F5344CB8AC3E}">
        <p14:creationId xmlns:p14="http://schemas.microsoft.com/office/powerpoint/2010/main" xmlns="" val="1233651339"/>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Line 2"/>
          <p:cNvSpPr>
            <a:spLocks noChangeShapeType="1"/>
          </p:cNvSpPr>
          <p:nvPr>
            <p:custDataLst>
              <p:tags r:id="rId2"/>
            </p:custDataLst>
          </p:nvPr>
        </p:nvSpPr>
        <p:spPr bwMode="auto">
          <a:xfrm>
            <a:off x="1249363" y="5799138"/>
            <a:ext cx="7208837" cy="0"/>
          </a:xfrm>
          <a:prstGeom prst="line">
            <a:avLst/>
          </a:prstGeom>
          <a:noFill/>
          <a:ln w="57150">
            <a:solidFill>
              <a:schemeClr val="tx2"/>
            </a:solidFill>
            <a:round/>
            <a:headEnd/>
            <a:tailEnd type="triangle" w="med" len="med"/>
          </a:ln>
          <a:effectLst/>
        </p:spPr>
        <p:txBody>
          <a:bodyPr>
            <a:spAutoFit/>
          </a:bodyPr>
          <a:lstStyle/>
          <a:p>
            <a:pPr>
              <a:defRPr/>
            </a:pPr>
            <a:endParaRPr lang="en-US"/>
          </a:p>
        </p:txBody>
      </p:sp>
      <p:sp>
        <p:nvSpPr>
          <p:cNvPr id="627715" name="Line 3"/>
          <p:cNvSpPr>
            <a:spLocks noChangeShapeType="1"/>
          </p:cNvSpPr>
          <p:nvPr>
            <p:custDataLst>
              <p:tags r:id="rId3"/>
            </p:custDataLst>
          </p:nvPr>
        </p:nvSpPr>
        <p:spPr bwMode="auto">
          <a:xfrm flipH="1" flipV="1">
            <a:off x="1242990" y="1898319"/>
            <a:ext cx="15875" cy="3916363"/>
          </a:xfrm>
          <a:prstGeom prst="line">
            <a:avLst/>
          </a:prstGeom>
          <a:noFill/>
          <a:ln w="57150">
            <a:solidFill>
              <a:schemeClr val="tx2"/>
            </a:solidFill>
            <a:round/>
            <a:headEnd/>
            <a:tailEnd type="triangle" w="med" len="med"/>
          </a:ln>
          <a:effectLst/>
        </p:spPr>
        <p:txBody>
          <a:bodyPr>
            <a:spAutoFit/>
          </a:bodyPr>
          <a:lstStyle/>
          <a:p>
            <a:pPr>
              <a:defRPr/>
            </a:pPr>
            <a:endParaRPr lang="en-US"/>
          </a:p>
        </p:txBody>
      </p:sp>
      <p:sp>
        <p:nvSpPr>
          <p:cNvPr id="22532" name="Text Box 4"/>
          <p:cNvSpPr txBox="1">
            <a:spLocks noChangeArrowheads="1"/>
          </p:cNvSpPr>
          <p:nvPr>
            <p:custDataLst>
              <p:tags r:id="rId4"/>
            </p:custDataLst>
          </p:nvPr>
        </p:nvSpPr>
        <p:spPr bwMode="auto">
          <a:xfrm>
            <a:off x="1447800" y="5862638"/>
            <a:ext cx="6781800" cy="369332"/>
          </a:xfrm>
          <a:prstGeom prst="rect">
            <a:avLst/>
          </a:prstGeom>
          <a:noFill/>
          <a:ln w="3175">
            <a:noFill/>
            <a:miter lim="800000"/>
            <a:headEnd/>
            <a:tailEnd/>
          </a:ln>
        </p:spPr>
        <p:txBody>
          <a:bodyPr wrap="square">
            <a:normAutofit/>
          </a:bodyPr>
          <a:lstStyle/>
          <a:p>
            <a:pPr algn="ctr"/>
            <a:r>
              <a:rPr lang="en-US" dirty="0" smtClean="0"/>
              <a:t>Time</a:t>
            </a:r>
            <a:endParaRPr lang="en-US" dirty="0">
              <a:effectLst/>
            </a:endParaRPr>
          </a:p>
        </p:txBody>
      </p:sp>
      <p:sp>
        <p:nvSpPr>
          <p:cNvPr id="22533" name="Text Box 5"/>
          <p:cNvSpPr txBox="1">
            <a:spLocks noChangeArrowheads="1"/>
          </p:cNvSpPr>
          <p:nvPr>
            <p:custDataLst>
              <p:tags r:id="rId5"/>
            </p:custDataLst>
          </p:nvPr>
        </p:nvSpPr>
        <p:spPr bwMode="auto">
          <a:xfrm rot="-5400000">
            <a:off x="-908003" y="3759802"/>
            <a:ext cx="3709340" cy="369332"/>
          </a:xfrm>
          <a:prstGeom prst="rect">
            <a:avLst/>
          </a:prstGeom>
          <a:noFill/>
          <a:ln w="3175">
            <a:noFill/>
            <a:miter lim="800000"/>
            <a:headEnd/>
            <a:tailEnd/>
          </a:ln>
        </p:spPr>
        <p:txBody>
          <a:bodyPr wrap="square">
            <a:normAutofit/>
          </a:bodyPr>
          <a:lstStyle/>
          <a:p>
            <a:pPr algn="ctr"/>
            <a:r>
              <a:rPr lang="en-US" dirty="0" smtClean="0">
                <a:effectLst/>
              </a:rPr>
              <a:t>Complexity</a:t>
            </a:r>
            <a:endParaRPr lang="en-US" dirty="0">
              <a:effectLst/>
            </a:endParaRPr>
          </a:p>
        </p:txBody>
      </p:sp>
      <p:sp>
        <p:nvSpPr>
          <p:cNvPr id="627722" name="AutoShape 10"/>
          <p:cNvSpPr>
            <a:spLocks noChangeArrowheads="1"/>
          </p:cNvSpPr>
          <p:nvPr>
            <p:custDataLst>
              <p:tags r:id="rId6"/>
            </p:custDataLst>
          </p:nvPr>
        </p:nvSpPr>
        <p:spPr bwMode="invGray">
          <a:xfrm>
            <a:off x="1827749" y="4267200"/>
            <a:ext cx="1753651" cy="1222157"/>
          </a:xfrm>
          <a:prstGeom prst="round2DiagRect">
            <a:avLst/>
          </a:prstGeom>
          <a:solidFill>
            <a:schemeClr val="bg1"/>
          </a:solidFill>
          <a:ln w="12700">
            <a:solidFill>
              <a:schemeClr val="tx2"/>
            </a:solidFill>
            <a:round/>
            <a:headEnd/>
            <a:tailEnd/>
          </a:ln>
          <a:effectLst>
            <a:outerShdw blurRad="50800" dist="38100" dir="2700000" algn="tl" rotWithShape="0">
              <a:prstClr val="black">
                <a:alpha val="40000"/>
              </a:prstClr>
            </a:outerShdw>
          </a:effectLst>
        </p:spPr>
        <p:txBody>
          <a:bodyPr wrap="square" lIns="45720" rIns="45720" anchor="ctr">
            <a:noAutofit/>
          </a:bodyPr>
          <a:lstStyle/>
          <a:p>
            <a:pPr algn="ctr">
              <a:defRPr/>
            </a:pPr>
            <a:r>
              <a:rPr lang="en-US" sz="2000" dirty="0" smtClean="0">
                <a:latin typeface="Segoe Semibold" pitchFamily="34" charset="0"/>
              </a:rPr>
              <a:t>Purchasing</a:t>
            </a:r>
          </a:p>
          <a:p>
            <a:pPr algn="ctr">
              <a:defRPr/>
            </a:pPr>
            <a:r>
              <a:rPr lang="en-US" sz="2000" dirty="0" smtClean="0">
                <a:latin typeface="Segoe Semibold" pitchFamily="34" charset="0"/>
              </a:rPr>
              <a:t>Job</a:t>
            </a:r>
            <a:endParaRPr lang="en-US" sz="2000" dirty="0"/>
          </a:p>
        </p:txBody>
      </p:sp>
      <p:sp>
        <p:nvSpPr>
          <p:cNvPr id="627725" name="AutoShape 13"/>
          <p:cNvSpPr>
            <a:spLocks noChangeArrowheads="1"/>
          </p:cNvSpPr>
          <p:nvPr>
            <p:custDataLst>
              <p:tags r:id="rId7"/>
            </p:custDataLst>
          </p:nvPr>
        </p:nvSpPr>
        <p:spPr bwMode="invGray">
          <a:xfrm>
            <a:off x="6335671" y="2089798"/>
            <a:ext cx="1743878" cy="1212785"/>
          </a:xfrm>
          <a:prstGeom prst="round2DiagRect">
            <a:avLst/>
          </a:prstGeom>
          <a:solidFill>
            <a:schemeClr val="bg1"/>
          </a:solidFill>
          <a:ln w="12700">
            <a:solidFill>
              <a:schemeClr val="tx2"/>
            </a:solidFill>
            <a:round/>
            <a:headEnd/>
            <a:tailEnd/>
          </a:ln>
          <a:effectLst>
            <a:outerShdw blurRad="50800" dist="38100" dir="2700000" algn="tl" rotWithShape="0">
              <a:prstClr val="black">
                <a:alpha val="40000"/>
              </a:prstClr>
            </a:outerShdw>
          </a:effectLst>
        </p:spPr>
        <p:txBody>
          <a:bodyPr wrap="square" lIns="45720" rIns="45720" anchor="ctr">
            <a:noAutofit/>
          </a:bodyPr>
          <a:lstStyle/>
          <a:p>
            <a:pPr algn="ctr">
              <a:defRPr/>
            </a:pPr>
            <a:r>
              <a:rPr lang="en-US" sz="2000" dirty="0" err="1" smtClean="0">
                <a:latin typeface="Segoe Semibold" pitchFamily="34" charset="0"/>
              </a:rPr>
              <a:t>ProcurementProfession</a:t>
            </a:r>
            <a:endParaRPr lang="en-US" sz="2000" dirty="0"/>
          </a:p>
        </p:txBody>
      </p:sp>
      <p:sp>
        <p:nvSpPr>
          <p:cNvPr id="627728" name="Rectangle 16"/>
          <p:cNvSpPr>
            <a:spLocks noGrp="1" noChangeArrowheads="1"/>
          </p:cNvSpPr>
          <p:nvPr>
            <p:ph type="title"/>
            <p:custDataLst>
              <p:tags r:id="rId8"/>
            </p:custDataLst>
          </p:nvPr>
        </p:nvSpPr>
        <p:spPr>
          <a:xfrm>
            <a:off x="841248" y="301752"/>
            <a:ext cx="8077200" cy="1143000"/>
          </a:xfrm>
        </p:spPr>
        <p:txBody>
          <a:bodyPr>
            <a:normAutofit fontScale="90000"/>
          </a:bodyPr>
          <a:lstStyle/>
          <a:p>
            <a:pPr>
              <a:defRPr/>
            </a:pPr>
            <a:r>
              <a:rPr lang="en-US" dirty="0" smtClean="0"/>
              <a:t>Where is Public Procurement Headed?</a:t>
            </a:r>
          </a:p>
        </p:txBody>
      </p:sp>
      <p:sp>
        <p:nvSpPr>
          <p:cNvPr id="17" name="AutoShape 10"/>
          <p:cNvSpPr>
            <a:spLocks noChangeArrowheads="1"/>
          </p:cNvSpPr>
          <p:nvPr>
            <p:custDataLst>
              <p:tags r:id="rId9"/>
            </p:custDataLst>
          </p:nvPr>
        </p:nvSpPr>
        <p:spPr bwMode="invGray">
          <a:xfrm>
            <a:off x="4191000" y="3276600"/>
            <a:ext cx="1753651" cy="1222157"/>
          </a:xfrm>
          <a:prstGeom prst="round2DiagRect">
            <a:avLst/>
          </a:prstGeom>
          <a:solidFill>
            <a:schemeClr val="bg1"/>
          </a:solidFill>
          <a:ln w="12700">
            <a:solidFill>
              <a:schemeClr val="tx2"/>
            </a:solidFill>
            <a:round/>
            <a:headEnd/>
            <a:tailEnd/>
          </a:ln>
          <a:effectLst>
            <a:outerShdw blurRad="50800" dist="38100" dir="2700000" algn="tl" rotWithShape="0">
              <a:prstClr val="black">
                <a:alpha val="40000"/>
              </a:prstClr>
            </a:outerShdw>
          </a:effectLst>
        </p:spPr>
        <p:txBody>
          <a:bodyPr wrap="square" lIns="45720" rIns="45720" anchor="ctr">
            <a:noAutofit/>
          </a:bodyPr>
          <a:lstStyle/>
          <a:p>
            <a:pPr algn="ctr">
              <a:defRPr/>
            </a:pPr>
            <a:r>
              <a:rPr lang="en-US" sz="2000" dirty="0" smtClean="0">
                <a:latin typeface="Segoe Semibold" pitchFamily="34" charset="0"/>
              </a:rPr>
              <a:t>Purchasing</a:t>
            </a:r>
          </a:p>
          <a:p>
            <a:pPr algn="ctr">
              <a:defRPr/>
            </a:pPr>
            <a:r>
              <a:rPr lang="en-US" sz="2000" dirty="0" smtClean="0">
                <a:latin typeface="Segoe Semibold" pitchFamily="34" charset="0"/>
              </a:rPr>
              <a:t>Occupation</a:t>
            </a:r>
            <a:endParaRPr lang="en-US" sz="2000" dirty="0"/>
          </a:p>
        </p:txBody>
      </p:sp>
      <p:sp>
        <p:nvSpPr>
          <p:cNvPr id="11" name="Freeform 15"/>
          <p:cNvSpPr>
            <a:spLocks/>
          </p:cNvSpPr>
          <p:nvPr>
            <p:custDataLst>
              <p:tags r:id="rId10"/>
            </p:custDataLst>
          </p:nvPr>
        </p:nvSpPr>
        <p:spPr bwMode="auto">
          <a:xfrm rot="21240482">
            <a:off x="2472777" y="1676400"/>
            <a:ext cx="3728988" cy="2313711"/>
          </a:xfrm>
          <a:custGeom>
            <a:avLst/>
            <a:gdLst/>
            <a:ahLst/>
            <a:cxnLst>
              <a:cxn ang="0">
                <a:pos x="0" y="1390"/>
              </a:cxn>
              <a:cxn ang="0">
                <a:pos x="1529" y="158"/>
              </a:cxn>
              <a:cxn ang="0">
                <a:pos x="1529" y="0"/>
              </a:cxn>
              <a:cxn ang="0">
                <a:pos x="2030" y="360"/>
              </a:cxn>
              <a:cxn ang="0">
                <a:pos x="1523" y="714"/>
              </a:cxn>
              <a:cxn ang="0">
                <a:pos x="1520" y="543"/>
              </a:cxn>
              <a:cxn ang="0">
                <a:pos x="0" y="1390"/>
              </a:cxn>
            </a:cxnLst>
            <a:rect l="0" t="0" r="r" b="b"/>
            <a:pathLst>
              <a:path w="2030" h="1390">
                <a:moveTo>
                  <a:pt x="0" y="1390"/>
                </a:moveTo>
                <a:cubicBezTo>
                  <a:pt x="131" y="796"/>
                  <a:pt x="676" y="220"/>
                  <a:pt x="1529" y="158"/>
                </a:cubicBezTo>
                <a:lnTo>
                  <a:pt x="1529" y="0"/>
                </a:lnTo>
                <a:lnTo>
                  <a:pt x="2030" y="360"/>
                </a:lnTo>
                <a:lnTo>
                  <a:pt x="1523" y="714"/>
                </a:lnTo>
                <a:lnTo>
                  <a:pt x="1520" y="543"/>
                </a:lnTo>
                <a:cubicBezTo>
                  <a:pt x="803" y="447"/>
                  <a:pt x="109" y="1123"/>
                  <a:pt x="0" y="1390"/>
                </a:cubicBezTo>
                <a:close/>
              </a:path>
            </a:pathLst>
          </a:custGeom>
          <a:ln>
            <a:headEnd/>
            <a:tailEnd/>
          </a:ln>
        </p:spPr>
        <p:style>
          <a:lnRef idx="2">
            <a:schemeClr val="accent6"/>
          </a:lnRef>
          <a:fillRef idx="1">
            <a:schemeClr val="lt1"/>
          </a:fillRef>
          <a:effectRef idx="0">
            <a:schemeClr val="accent6"/>
          </a:effectRef>
          <a:fontRef idx="minor">
            <a:schemeClr val="dk1"/>
          </a:fontRef>
        </p:style>
        <p:txBody>
          <a:bodyPr wrap="none" anchor="ctr">
            <a:noAutofit/>
          </a:bodyPr>
          <a:lstStyle/>
          <a:p>
            <a:pPr>
              <a:defRPr/>
            </a:pPr>
            <a:endParaRPr lang="en-US" dirty="0"/>
          </a:p>
        </p:txBody>
      </p:sp>
      <p:sp>
        <p:nvSpPr>
          <p:cNvPr id="2" name="TextBox 1"/>
          <p:cNvSpPr txBox="1"/>
          <p:nvPr/>
        </p:nvSpPr>
        <p:spPr>
          <a:xfrm>
            <a:off x="4169499" y="2069068"/>
            <a:ext cx="1697901" cy="338554"/>
          </a:xfrm>
          <a:prstGeom prst="rect">
            <a:avLst/>
          </a:prstGeom>
          <a:noFill/>
        </p:spPr>
        <p:txBody>
          <a:bodyPr wrap="none" rtlCol="0">
            <a:spAutoFit/>
          </a:bodyPr>
          <a:lstStyle/>
          <a:p>
            <a:r>
              <a:rPr lang="en-US" sz="1600" b="1" i="1" dirty="0" smtClean="0"/>
              <a:t>Capacity Building </a:t>
            </a:r>
            <a:endParaRPr lang="en-US" sz="1600" b="1" i="1" dirty="0"/>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77200" cy="1143000"/>
          </a:xfrm>
        </p:spPr>
        <p:txBody>
          <a:bodyPr/>
          <a:lstStyle/>
          <a:p>
            <a:r>
              <a:rPr lang="en-US" dirty="0" smtClean="0"/>
              <a:t>Pillars of a Profession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99410507"/>
              </p:ext>
            </p:extLst>
          </p:nvPr>
        </p:nvGraphicFramePr>
        <p:xfrm>
          <a:off x="6096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87599379"/>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Pillars of a Profession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70095255"/>
              </p:ext>
            </p:extLst>
          </p:nvPr>
        </p:nvGraphicFramePr>
        <p:xfrm>
          <a:off x="6096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15250435"/>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did you get here today?</a:t>
            </a:r>
            <a:endParaRPr lang="en-US" dirty="0"/>
          </a:p>
        </p:txBody>
      </p:sp>
      <p:sp>
        <p:nvSpPr>
          <p:cNvPr id="3" name="Content Placeholder 2"/>
          <p:cNvSpPr>
            <a:spLocks noGrp="1"/>
          </p:cNvSpPr>
          <p:nvPr>
            <p:ph idx="1"/>
          </p:nvPr>
        </p:nvSpPr>
        <p:spPr/>
        <p:txBody>
          <a:bodyPr/>
          <a:lstStyle/>
          <a:p>
            <a:r>
              <a:rPr lang="en-US" dirty="0" smtClean="0"/>
              <a:t>Is there anyone in this room who decided at an early age that you wanted to buy office supplies for government as your chosen profession?</a:t>
            </a:r>
          </a:p>
          <a:p>
            <a:r>
              <a:rPr lang="en-US" dirty="0" smtClean="0"/>
              <a:t>Or did you think about being a professional, such as a lawyer, doctor, engineer, or accountant?</a:t>
            </a:r>
            <a:endParaRPr lang="en-US" dirty="0"/>
          </a:p>
        </p:txBody>
      </p:sp>
    </p:spTree>
    <p:extLst>
      <p:ext uri="{BB962C8B-B14F-4D97-AF65-F5344CB8AC3E}">
        <p14:creationId xmlns:p14="http://schemas.microsoft.com/office/powerpoint/2010/main" xmlns="" val="328207406"/>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p:spPr>
        <p:txBody>
          <a:bodyPr>
            <a:normAutofit/>
          </a:bodyPr>
          <a:lstStyle/>
          <a:p>
            <a:r>
              <a:rPr lang="en-US" dirty="0" smtClean="0"/>
              <a:t>Public Procurement As a Profession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96141065"/>
              </p:ext>
            </p:extLst>
          </p:nvPr>
        </p:nvGraphicFramePr>
        <p:xfrm>
          <a:off x="6096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95723372"/>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fontScale="90000"/>
          </a:bodyPr>
          <a:lstStyle/>
          <a:p>
            <a:r>
              <a:rPr lang="en-US" dirty="0" smtClean="0"/>
              <a:t>Pathways To Building The Profession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25140931"/>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rot="3165834">
            <a:off x="5197071" y="4114799"/>
            <a:ext cx="1219200" cy="83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rot="18349107">
            <a:off x="2600300" y="4112986"/>
            <a:ext cx="1219200" cy="83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21158458"/>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Autofit/>
          </a:bodyPr>
          <a:lstStyle/>
          <a:p>
            <a:r>
              <a:rPr lang="en-US" sz="4000" dirty="0" smtClean="0"/>
              <a:t>Deliverables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34693802"/>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rot="3165834">
            <a:off x="5197071" y="4114799"/>
            <a:ext cx="1219200" cy="83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rot="18349107">
            <a:off x="2657499" y="4112986"/>
            <a:ext cx="1219200" cy="83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8" cstate="email">
            <a:extLst>
              <a:ext uri="{28A0092B-C50C-407E-A947-70E740481C1C}">
                <a14:useLocalDpi xmlns:a14="http://schemas.microsoft.com/office/drawing/2010/main" xmlns="" val="0"/>
              </a:ext>
            </a:extLst>
          </a:blip>
          <a:srcRect/>
          <a:stretch>
            <a:fillRect/>
          </a:stretch>
        </p:blipFill>
        <p:spPr bwMode="auto">
          <a:xfrm rot="18491348">
            <a:off x="3883245" y="3201197"/>
            <a:ext cx="1408113" cy="1481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78282738"/>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1143000"/>
          </a:xfrm>
        </p:spPr>
        <p:txBody>
          <a:bodyPr>
            <a:noAutofit/>
          </a:bodyPr>
          <a:lstStyle/>
          <a:p>
            <a:r>
              <a:rPr lang="en-US" sz="4000" dirty="0" smtClean="0"/>
              <a:t>Benefactors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935545"/>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rot="3165834">
            <a:off x="5197071" y="4114799"/>
            <a:ext cx="1219200" cy="83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rot="18349107">
            <a:off x="2657499" y="4112986"/>
            <a:ext cx="1219200" cy="83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8" cstate="email">
            <a:extLst>
              <a:ext uri="{28A0092B-C50C-407E-A947-70E740481C1C}">
                <a14:useLocalDpi xmlns:a14="http://schemas.microsoft.com/office/drawing/2010/main" xmlns="" val="0"/>
              </a:ext>
            </a:extLst>
          </a:blip>
          <a:srcRect/>
          <a:stretch>
            <a:fillRect/>
          </a:stretch>
        </p:blipFill>
        <p:spPr bwMode="auto">
          <a:xfrm rot="18491348">
            <a:off x="3883245" y="3201197"/>
            <a:ext cx="1408113" cy="1481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54140930"/>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Day!</a:t>
            </a:r>
            <a:endParaRPr lang="en-US" dirty="0"/>
          </a:p>
        </p:txBody>
      </p:sp>
      <p:sp>
        <p:nvSpPr>
          <p:cNvPr id="3" name="Content Placeholder 2"/>
          <p:cNvSpPr>
            <a:spLocks noGrp="1"/>
          </p:cNvSpPr>
          <p:nvPr>
            <p:ph idx="1"/>
          </p:nvPr>
        </p:nvSpPr>
        <p:spPr/>
        <p:txBody>
          <a:bodyPr/>
          <a:lstStyle/>
          <a:p>
            <a:r>
              <a:rPr lang="en-US" dirty="0" smtClean="0"/>
              <a:t>I can envision in the near future when a young person decides that they want to become a Public Procurement Professional rather than a lawyer, engineer, accountant, or a doctor.</a:t>
            </a:r>
            <a:endParaRPr lang="en-US" dirty="0"/>
          </a:p>
        </p:txBody>
      </p:sp>
    </p:spTree>
    <p:extLst>
      <p:ext uri="{BB962C8B-B14F-4D97-AF65-F5344CB8AC3E}">
        <p14:creationId xmlns:p14="http://schemas.microsoft.com/office/powerpoint/2010/main" xmlns="" val="359146161"/>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p:txBody>
          <a:bodyPr>
            <a:normAutofit/>
          </a:bodyPr>
          <a:lstStyle/>
          <a:p>
            <a:pPr>
              <a:defRPr/>
            </a:pPr>
            <a:r>
              <a:rPr lang="en-US" dirty="0" smtClean="0"/>
              <a:t>Questions?</a:t>
            </a:r>
          </a:p>
        </p:txBody>
      </p:sp>
    </p:spTree>
    <p:custDataLst>
      <p:tags r:id="rId1"/>
    </p:custData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you get here today?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24853019"/>
              </p:ext>
            </p:extLst>
          </p:nvPr>
        </p:nvGraphicFramePr>
        <p:xfrm>
          <a:off x="762000" y="1447800"/>
          <a:ext cx="80772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57053433"/>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you get here today?</a:t>
            </a:r>
            <a:endParaRPr lang="en-US" dirty="0"/>
          </a:p>
        </p:txBody>
      </p:sp>
      <p:sp>
        <p:nvSpPr>
          <p:cNvPr id="3" name="Content Placeholder 2"/>
          <p:cNvSpPr>
            <a:spLocks noGrp="1"/>
          </p:cNvSpPr>
          <p:nvPr>
            <p:ph idx="1"/>
          </p:nvPr>
        </p:nvSpPr>
        <p:spPr/>
        <p:txBody>
          <a:bodyPr/>
          <a:lstStyle/>
          <a:p>
            <a:r>
              <a:rPr lang="en-US" dirty="0" smtClean="0"/>
              <a:t>How many of you have a college degree?</a:t>
            </a:r>
          </a:p>
          <a:p>
            <a:r>
              <a:rPr lang="en-US" dirty="0" smtClean="0"/>
              <a:t>How many  of you have a college degree in public procurement?</a:t>
            </a:r>
          </a:p>
          <a:p>
            <a:r>
              <a:rPr lang="en-US" dirty="0" smtClean="0"/>
              <a:t>Now the real question, how many of you currently think that public  procurement is a worthy profession?</a:t>
            </a:r>
          </a:p>
          <a:p>
            <a:endParaRPr lang="en-US" dirty="0"/>
          </a:p>
        </p:txBody>
      </p:sp>
    </p:spTree>
    <p:extLst>
      <p:ext uri="{BB962C8B-B14F-4D97-AF65-F5344CB8AC3E}">
        <p14:creationId xmlns:p14="http://schemas.microsoft.com/office/powerpoint/2010/main" xmlns="" val="1761115996"/>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Public Procurement seen by others?</a:t>
            </a:r>
            <a:endParaRPr lang="en-US" dirty="0"/>
          </a:p>
        </p:txBody>
      </p:sp>
      <p:sp>
        <p:nvSpPr>
          <p:cNvPr id="3" name="Content Placeholder 2"/>
          <p:cNvSpPr>
            <a:spLocks noGrp="1"/>
          </p:cNvSpPr>
          <p:nvPr>
            <p:ph idx="1"/>
          </p:nvPr>
        </p:nvSpPr>
        <p:spPr/>
        <p:txBody>
          <a:bodyPr>
            <a:normAutofit lnSpcReduction="10000"/>
          </a:bodyPr>
          <a:lstStyle/>
          <a:p>
            <a:r>
              <a:rPr lang="en-US" dirty="0" smtClean="0"/>
              <a:t>A clerical function.</a:t>
            </a:r>
          </a:p>
          <a:p>
            <a:r>
              <a:rPr lang="en-US" dirty="0" smtClean="0"/>
              <a:t>Focused on red-tape (rule driven)</a:t>
            </a:r>
          </a:p>
          <a:p>
            <a:r>
              <a:rPr lang="en-US" dirty="0" smtClean="0"/>
              <a:t>Stakeholders do not understand the  value of good public procurement</a:t>
            </a:r>
          </a:p>
          <a:p>
            <a:r>
              <a:rPr lang="en-US" dirty="0" smtClean="0"/>
              <a:t>Too bureaucratic</a:t>
            </a:r>
          </a:p>
          <a:p>
            <a:r>
              <a:rPr lang="en-US" dirty="0"/>
              <a:t>Is not linked directly to good governance</a:t>
            </a:r>
          </a:p>
          <a:p>
            <a:r>
              <a:rPr lang="en-US" dirty="0" smtClean="0"/>
              <a:t>People who work in public procurement are inflexible and hate their jobs.</a:t>
            </a:r>
          </a:p>
          <a:p>
            <a:endParaRPr lang="en-US" dirty="0"/>
          </a:p>
        </p:txBody>
      </p:sp>
    </p:spTree>
    <p:extLst>
      <p:ext uri="{BB962C8B-B14F-4D97-AF65-F5344CB8AC3E}">
        <p14:creationId xmlns:p14="http://schemas.microsoft.com/office/powerpoint/2010/main" xmlns="" val="2315791402"/>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is the value of good public procurement?</a:t>
            </a:r>
            <a:endParaRPr lang="en-US" dirty="0"/>
          </a:p>
        </p:txBody>
      </p:sp>
      <p:sp>
        <p:nvSpPr>
          <p:cNvPr id="3" name="Content Placeholder 2"/>
          <p:cNvSpPr>
            <a:spLocks noGrp="1"/>
          </p:cNvSpPr>
          <p:nvPr>
            <p:ph idx="1"/>
          </p:nvPr>
        </p:nvSpPr>
        <p:spPr/>
        <p:txBody>
          <a:bodyPr/>
          <a:lstStyle/>
          <a:p>
            <a:r>
              <a:rPr lang="en-US" dirty="0" smtClean="0"/>
              <a:t>It is amazing that roughly 12 – 15% of any nations GDP is controlled by public procurement, yet little is done to increase the capacity  of those charged with spending government resources.</a:t>
            </a:r>
          </a:p>
        </p:txBody>
      </p:sp>
    </p:spTree>
    <p:extLst>
      <p:ext uri="{BB962C8B-B14F-4D97-AF65-F5344CB8AC3E}">
        <p14:creationId xmlns:p14="http://schemas.microsoft.com/office/powerpoint/2010/main" xmlns="" val="3441424558"/>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value of good procurement?</a:t>
            </a:r>
            <a:endParaRPr lang="en-US" dirty="0"/>
          </a:p>
        </p:txBody>
      </p:sp>
      <p:sp>
        <p:nvSpPr>
          <p:cNvPr id="3" name="Content Placeholder 2"/>
          <p:cNvSpPr>
            <a:spLocks noGrp="1"/>
          </p:cNvSpPr>
          <p:nvPr>
            <p:ph idx="1"/>
          </p:nvPr>
        </p:nvSpPr>
        <p:spPr>
          <a:xfrm>
            <a:off x="762000" y="1596413"/>
            <a:ext cx="8077200" cy="4956787"/>
          </a:xfrm>
        </p:spPr>
        <p:txBody>
          <a:bodyPr>
            <a:normAutofit lnSpcReduction="10000"/>
          </a:bodyPr>
          <a:lstStyle/>
          <a:p>
            <a:r>
              <a:rPr lang="en-US" dirty="0"/>
              <a:t>The proﬁt-leverage </a:t>
            </a:r>
            <a:r>
              <a:rPr lang="en-US" dirty="0" smtClean="0"/>
              <a:t>effect:</a:t>
            </a:r>
          </a:p>
          <a:p>
            <a:pPr lvl="1"/>
            <a:r>
              <a:rPr lang="en-US" dirty="0" smtClean="0"/>
              <a:t>An </a:t>
            </a:r>
            <a:r>
              <a:rPr lang="en-US" dirty="0"/>
              <a:t>organization with revenue of $100 </a:t>
            </a:r>
            <a:r>
              <a:rPr lang="en-US" dirty="0" smtClean="0"/>
              <a:t>mil­lion</a:t>
            </a:r>
            <a:r>
              <a:rPr lang="en-US" dirty="0"/>
              <a:t>, purchases of $60 million, and proﬁt of $8 million before tax, a 10 percent reduction </a:t>
            </a:r>
            <a:r>
              <a:rPr lang="en-US" dirty="0" smtClean="0"/>
              <a:t>in </a:t>
            </a:r>
            <a:r>
              <a:rPr lang="en-US" dirty="0"/>
              <a:t>purchase spend would result in an increase in </a:t>
            </a:r>
            <a:r>
              <a:rPr lang="en-US" dirty="0" smtClean="0"/>
              <a:t>proﬁt </a:t>
            </a:r>
            <a:r>
              <a:rPr lang="en-US" dirty="0"/>
              <a:t>of 75 percent, giving a leverage of </a:t>
            </a:r>
            <a:r>
              <a:rPr lang="en-US" dirty="0" smtClean="0"/>
              <a:t>7.5</a:t>
            </a:r>
            <a:r>
              <a:rPr lang="en-US" dirty="0"/>
              <a:t>. To achieve a $6,000,000 increase in proﬁt by increasing sales, assuming the same </a:t>
            </a:r>
            <a:r>
              <a:rPr lang="en-US" dirty="0" smtClean="0"/>
              <a:t>per­centage </a:t>
            </a:r>
            <a:r>
              <a:rPr lang="en-US" dirty="0"/>
              <a:t>hold, might well require an increase of $75 million in sales, or 75 percent! Which </a:t>
            </a:r>
            <a:r>
              <a:rPr lang="en-US" dirty="0" smtClean="0"/>
              <a:t>of </a:t>
            </a:r>
            <a:r>
              <a:rPr lang="en-US" dirty="0"/>
              <a:t>these two options—an increase in sales of </a:t>
            </a:r>
            <a:r>
              <a:rPr lang="en-US" dirty="0" smtClean="0"/>
              <a:t>$75 million or a reduction in procurement costs by 10% is the better option?</a:t>
            </a:r>
            <a:endParaRPr lang="en-US" dirty="0"/>
          </a:p>
        </p:txBody>
      </p:sp>
    </p:spTree>
    <p:extLst>
      <p:ext uri="{BB962C8B-B14F-4D97-AF65-F5344CB8AC3E}">
        <p14:creationId xmlns:p14="http://schemas.microsoft.com/office/powerpoint/2010/main" xmlns="" val="2308821342"/>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xmlns="" val="2720061006"/>
              </p:ext>
            </p:extLst>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301752"/>
            <a:ext cx="8077200" cy="1143000"/>
          </a:xfrm>
        </p:spPr>
        <p:txBody>
          <a:bodyPr/>
          <a:lstStyle/>
          <a:p>
            <a:r>
              <a:rPr lang="en-US" dirty="0" smtClean="0"/>
              <a:t>Today’s Overview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1" dur="500"/>
                                        <p:tgtEl>
                                          <p:spTgt spid="3">
                                            <p:graphicEl>
                                              <a:dgm id="{D54B1729-BC98-42C1-9C6C-D65DCBA4358F}"/>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5" dur="500"/>
                                        <p:tgtEl>
                                          <p:spTgt spid="3">
                                            <p:graphicEl>
                                              <a:dgm id="{C04276DC-EE64-470A-B8BC-09067B8045FA}"/>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19" dur="500"/>
                                        <p:tgtEl>
                                          <p:spTgt spid="3">
                                            <p:graphicEl>
                                              <a:dgm id="{B37A5355-225B-4C6F-AED7-6C620F99EECC}"/>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23" dur="500"/>
                                        <p:tgtEl>
                                          <p:spTgt spid="3">
                                            <p:graphicEl>
                                              <a:dgm id="{F5034101-5B7D-4FE7-B47A-5A48CF39606B}"/>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27" dur="500"/>
                                        <p:tgtEl>
                                          <p:spTgt spid="3">
                                            <p:graphicEl>
                                              <a:dgm id="{C7C3E6FD-D83F-4BDA-907E-B5EE041DA93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What is Capacity Building?</a:t>
            </a:r>
            <a:endParaRPr lang="en-US" sz="5400" dirty="0"/>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O8O3IgLtryNrFUJ6b9lREq"/>
</p:tagLst>
</file>

<file path=ppt/tags/tag11.xml><?xml version="1.0" encoding="utf-8"?>
<p:tagLst xmlns:a="http://schemas.openxmlformats.org/drawingml/2006/main" xmlns:r="http://schemas.openxmlformats.org/officeDocument/2006/relationships" xmlns:p="http://schemas.openxmlformats.org/presentationml/2006/main">
  <p:tag name="DVSHAPEID" val="xiNleKja73hohXWjuz775t"/>
</p:tagLst>
</file>

<file path=ppt/tags/tag12.xml><?xml version="1.0" encoding="utf-8"?>
<p:tagLst xmlns:a="http://schemas.openxmlformats.org/drawingml/2006/main" xmlns:r="http://schemas.openxmlformats.org/officeDocument/2006/relationships" xmlns:p="http://schemas.openxmlformats.org/presentationml/2006/main">
  <p:tag name="DVSHAPEID" val="pSbIsX2HQuOqjOBqXA0jcY"/>
</p:tagLst>
</file>

<file path=ppt/tags/tag13.xml><?xml version="1.0" encoding="utf-8"?>
<p:tagLst xmlns:a="http://schemas.openxmlformats.org/drawingml/2006/main" xmlns:r="http://schemas.openxmlformats.org/officeDocument/2006/relationships" xmlns:p="http://schemas.openxmlformats.org/presentationml/2006/main">
  <p:tag name="DVSHAPEID" val="QQ6pMcljtk1MJ0De6E19Bq"/>
</p:tagLst>
</file>

<file path=ppt/tags/tag14.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15.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7wNinuYvMzfZ5U1vBqhNhA"/>
</p:tagLst>
</file>

<file path=ppt/tags/tag5.xml><?xml version="1.0" encoding="utf-8"?>
<p:tagLst xmlns:a="http://schemas.openxmlformats.org/drawingml/2006/main" xmlns:r="http://schemas.openxmlformats.org/officeDocument/2006/relationships" xmlns:p="http://schemas.openxmlformats.org/presentationml/2006/main">
  <p:tag name="DVSHAPEID" val="397Sh4Wf3q9VkhYZEnvozL"/>
</p:tagLst>
</file>

<file path=ppt/tags/tag6.xml><?xml version="1.0" encoding="utf-8"?>
<p:tagLst xmlns:a="http://schemas.openxmlformats.org/drawingml/2006/main" xmlns:r="http://schemas.openxmlformats.org/officeDocument/2006/relationships" xmlns:p="http://schemas.openxmlformats.org/presentationml/2006/main">
  <p:tag name="DVSHAPEID" val="b7YHL0AN4yxWP6rbpeJiil"/>
</p:tagLst>
</file>

<file path=ppt/tags/tag7.xml><?xml version="1.0" encoding="utf-8"?>
<p:tagLst xmlns:a="http://schemas.openxmlformats.org/drawingml/2006/main" xmlns:r="http://schemas.openxmlformats.org/officeDocument/2006/relationships" xmlns:p="http://schemas.openxmlformats.org/presentationml/2006/main">
  <p:tag name="DVSHAPEID" val="V8QIQoYhKAdhY0TAjVFglB"/>
</p:tagLst>
</file>

<file path=ppt/tags/tag8.xml><?xml version="1.0" encoding="utf-8"?>
<p:tagLst xmlns:a="http://schemas.openxmlformats.org/drawingml/2006/main" xmlns:r="http://schemas.openxmlformats.org/officeDocument/2006/relationships" xmlns:p="http://schemas.openxmlformats.org/presentationml/2006/main">
  <p:tag name="DVSHAPEID" val="onsRxtYgFhsQbQR2acPMNW"/>
</p:tagLst>
</file>

<file path=ppt/tags/tag9.xml><?xml version="1.0" encoding="utf-8"?>
<p:tagLst xmlns:a="http://schemas.openxmlformats.org/drawingml/2006/main" xmlns:r="http://schemas.openxmlformats.org/officeDocument/2006/relationships" xmlns:p="http://schemas.openxmlformats.org/presentationml/2006/main">
  <p:tag name="DVSHAPEID" val="Ix8rhPVNC2ZkJsgYQvjtV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1310</Words>
  <Application>Microsoft Office PowerPoint</Application>
  <PresentationFormat>On-screen Show (4:3)</PresentationFormat>
  <Paragraphs>121</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Training</vt:lpstr>
      <vt:lpstr>Procurement capacity building: how to put it in place</vt:lpstr>
      <vt:lpstr>How did you get here today?</vt:lpstr>
      <vt:lpstr>How did you get here today?</vt:lpstr>
      <vt:lpstr>How did you get here today?</vt:lpstr>
      <vt:lpstr>How is Public Procurement seen by others?</vt:lpstr>
      <vt:lpstr>So what is the value of good public procurement?</vt:lpstr>
      <vt:lpstr>What is the value of good procurement?</vt:lpstr>
      <vt:lpstr>Today’s Overview </vt:lpstr>
      <vt:lpstr>What is Capacity Building?</vt:lpstr>
      <vt:lpstr>What is Capacity Building?</vt:lpstr>
      <vt:lpstr>9 Components of Capacity Building</vt:lpstr>
      <vt:lpstr>Capacity Building Framework</vt:lpstr>
      <vt:lpstr>How do we Build Capacity in Public Procurement?</vt:lpstr>
      <vt:lpstr>How to Build Capacity in Public Procurement</vt:lpstr>
      <vt:lpstr>Building Capacity in Public Procurement</vt:lpstr>
      <vt:lpstr>Now that we are building capacity, where are we headed?</vt:lpstr>
      <vt:lpstr>Where is Public Procurement Headed?</vt:lpstr>
      <vt:lpstr>Pillars of a Profession</vt:lpstr>
      <vt:lpstr>Pillars of a Profession</vt:lpstr>
      <vt:lpstr>Public Procurement As a Profession</vt:lpstr>
      <vt:lpstr>Pathways To Building The Profession</vt:lpstr>
      <vt:lpstr>Deliverables</vt:lpstr>
      <vt:lpstr>Benefactors </vt:lpstr>
      <vt:lpstr>One Day!</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2014-05-19T12:41:03Z</dcterms:created>
  <dcterms:modified xsi:type="dcterms:W3CDTF">2014-06-22T11:40:48Z</dcterms:modified>
</cp:coreProperties>
</file>