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tags/tag14.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tags/tag12.xml" ContentType="application/vnd.openxmlformats-officedocument.presentationml.tags+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tags/tag7.xml" ContentType="application/vnd.openxmlformats-officedocument.presentationml.tag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tags/tag15.xml" ContentType="application/vnd.openxmlformats-officedocument.presentationml.tags+xml"/>
  <Override PartName="/ppt/diagrams/data3.xml" ContentType="application/vnd.openxmlformats-officedocument.drawingml.diagramData+xml"/>
  <Override PartName="/ppt/tags/tag13.xml" ContentType="application/vnd.openxmlformats-officedocument.presentationml.tags+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tags/tag11.xml" ContentType="application/vnd.openxmlformats-officedocument.presentationml.tag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7"/>
  </p:notesMasterIdLst>
  <p:handoutMasterIdLst>
    <p:handoutMasterId r:id="rId28"/>
  </p:handoutMasterIdLst>
  <p:sldIdLst>
    <p:sldId id="259" r:id="rId2"/>
    <p:sldId id="289" r:id="rId3"/>
    <p:sldId id="288" r:id="rId4"/>
    <p:sldId id="291" r:id="rId5"/>
    <p:sldId id="290" r:id="rId6"/>
    <p:sldId id="292" r:id="rId7"/>
    <p:sldId id="293" r:id="rId8"/>
    <p:sldId id="262" r:id="rId9"/>
    <p:sldId id="286" r:id="rId10"/>
    <p:sldId id="294" r:id="rId11"/>
    <p:sldId id="308" r:id="rId12"/>
    <p:sldId id="309" r:id="rId13"/>
    <p:sldId id="298" r:id="rId14"/>
    <p:sldId id="295" r:id="rId15"/>
    <p:sldId id="296" r:id="rId16"/>
    <p:sldId id="297" r:id="rId17"/>
    <p:sldId id="269" r:id="rId18"/>
    <p:sldId id="299" r:id="rId19"/>
    <p:sldId id="300" r:id="rId20"/>
    <p:sldId id="301" r:id="rId21"/>
    <p:sldId id="302" r:id="rId22"/>
    <p:sldId id="304" r:id="rId23"/>
    <p:sldId id="306" r:id="rId24"/>
    <p:sldId id="310"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779CC93D-E52E-4D84-901B-11D7331DD495}">
          <p14:sldIdLst>
            <p14:sldId id="259"/>
            <p14:sldId id="289"/>
            <p14:sldId id="288"/>
            <p14:sldId id="291"/>
            <p14:sldId id="290"/>
            <p14:sldId id="292"/>
            <p14:sldId id="293"/>
          </p14:sldIdLst>
        </p14:section>
        <p14:section name="Overview and Objectives" id="{ABA716BF-3A5C-4ADB-94C9-CFEF84EBA240}">
          <p14:sldIdLst>
            <p14:sldId id="262"/>
          </p14:sldIdLst>
        </p14:section>
        <p14:section name="Topic 1" id="{6D9936A3-3945-4757-BC8B-B5C252D8E036}">
          <p14:sldIdLst>
            <p14:sldId id="286"/>
            <p14:sldId id="294"/>
            <p14:sldId id="308"/>
            <p14:sldId id="309"/>
            <p14:sldId id="298"/>
            <p14:sldId id="295"/>
            <p14:sldId id="296"/>
            <p14:sldId id="297"/>
          </p14:sldIdLst>
        </p14:section>
        <p14:section name="Sample Slides for Visuals" id="{BAB3A466-96C9-4230-9978-795378D75699}">
          <p14:sldIdLst>
            <p14:sldId id="269"/>
            <p14:sldId id="299"/>
            <p14:sldId id="300"/>
            <p14:sldId id="301"/>
            <p14:sldId id="302"/>
            <p14:sldId id="304"/>
            <p14:sldId id="306"/>
          </p14:sldIdLst>
        </p14:section>
        <p14:section name="Conclusion and Summary" id="{790CEF5B-569A-4C2F-BED5-750B08C0E5AD}">
          <p14:sldIdLst>
            <p14:sldId id="310"/>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9ED6"/>
    <a:srgbClr val="003300"/>
  </p:clrMru>
  <p:extLst>
    <p:ext uri="{E76CE94A-603C-4142-B9EB-6D1370010A27}">
      <p14:discardImageEditData xmlns:p14="http://schemas.microsoft.com/office/powerpoint/2010/main" xmlns="" val="1"/>
    </p:ext>
    <p:ext uri="{D31A062A-798A-4329-ABDD-BBA856620510}">
      <p14:defaultImageDpi xmlns:p14="http://schemas.microsoft.com/office/powerpoint/2010/main" xmlns=""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83977" autoAdjust="0"/>
  </p:normalViewPr>
  <p:slideViewPr>
    <p:cSldViewPr>
      <p:cViewPr varScale="1">
        <p:scale>
          <a:sx n="61" d="100"/>
          <a:sy n="61" d="100"/>
        </p:scale>
        <p:origin x="-1722" y="-78"/>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F6332-E1DA-42F0-B5FD-E2A1F4039080}"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US"/>
        </a:p>
      </dgm:t>
    </dgm:pt>
    <dgm:pt modelId="{FEC375E3-8F5B-46B5-BEF3-1A79908DB55E}">
      <dgm:prSet phldrT="[Text]"/>
      <dgm:spPr/>
      <dgm:t>
        <a:bodyPr/>
        <a:lstStyle/>
        <a:p>
          <a:r>
            <a:rPr lang="en-US" dirty="0" smtClean="0"/>
            <a:t>Your current procurement position</a:t>
          </a:r>
          <a:endParaRPr lang="en-US" dirty="0"/>
        </a:p>
      </dgm:t>
    </dgm:pt>
    <dgm:pt modelId="{E300C23A-9BBE-427C-B0A6-FE582DAF80B1}" type="parTrans" cxnId="{C93A0FD9-5850-4C36-95FC-5A42FD45FA5D}">
      <dgm:prSet/>
      <dgm:spPr/>
      <dgm:t>
        <a:bodyPr/>
        <a:lstStyle/>
        <a:p>
          <a:endParaRPr lang="en-US"/>
        </a:p>
      </dgm:t>
    </dgm:pt>
    <dgm:pt modelId="{659A1F7B-2949-4B96-A323-4F6E8F9128EE}" type="sibTrans" cxnId="{C93A0FD9-5850-4C36-95FC-5A42FD45FA5D}">
      <dgm:prSet/>
      <dgm:spPr/>
      <dgm:t>
        <a:bodyPr/>
        <a:lstStyle/>
        <a:p>
          <a:endParaRPr lang="en-US"/>
        </a:p>
      </dgm:t>
    </dgm:pt>
    <dgm:pt modelId="{A433012A-3F8D-4E67-AD68-FE43F43D90B4}">
      <dgm:prSet phldrT="[Text]" custT="1"/>
      <dgm:spPr/>
      <dgm:t>
        <a:bodyPr/>
        <a:lstStyle/>
        <a:p>
          <a:r>
            <a:rPr lang="en-US" sz="2400" dirty="0" smtClean="0"/>
            <a:t>From another agency</a:t>
          </a:r>
          <a:endParaRPr lang="en-US" sz="2400" dirty="0"/>
        </a:p>
      </dgm:t>
    </dgm:pt>
    <dgm:pt modelId="{4E3BB63B-1A9A-46C5-B4E3-4A865C01F88D}" type="parTrans" cxnId="{1048BA46-8BDB-407C-A74B-B56394528741}">
      <dgm:prSet/>
      <dgm:spPr/>
      <dgm:t>
        <a:bodyPr/>
        <a:lstStyle/>
        <a:p>
          <a:endParaRPr lang="en-US"/>
        </a:p>
      </dgm:t>
    </dgm:pt>
    <dgm:pt modelId="{0746C405-7158-4577-8891-0F67E24AEF09}" type="sibTrans" cxnId="{1048BA46-8BDB-407C-A74B-B56394528741}">
      <dgm:prSet/>
      <dgm:spPr/>
      <dgm:t>
        <a:bodyPr/>
        <a:lstStyle/>
        <a:p>
          <a:endParaRPr lang="en-US"/>
        </a:p>
      </dgm:t>
    </dgm:pt>
    <dgm:pt modelId="{17330EF2-D91F-448C-9E4E-DC7B1103CD22}">
      <dgm:prSet phldrT="[Text]" custT="1"/>
      <dgm:spPr/>
      <dgm:t>
        <a:bodyPr/>
        <a:lstStyle/>
        <a:p>
          <a:r>
            <a:rPr lang="en-US" sz="2400" dirty="0" smtClean="0"/>
            <a:t>From the private sector</a:t>
          </a:r>
          <a:endParaRPr lang="en-US" sz="2400" dirty="0"/>
        </a:p>
      </dgm:t>
    </dgm:pt>
    <dgm:pt modelId="{75655857-DC88-42DF-8B5E-965D24674DDB}" type="parTrans" cxnId="{52FF8841-76DE-444F-9365-2728655A92BB}">
      <dgm:prSet/>
      <dgm:spPr/>
      <dgm:t>
        <a:bodyPr/>
        <a:lstStyle/>
        <a:p>
          <a:endParaRPr lang="en-US"/>
        </a:p>
      </dgm:t>
    </dgm:pt>
    <dgm:pt modelId="{31102BF4-EF08-4203-960A-E87DE69E1133}" type="sibTrans" cxnId="{52FF8841-76DE-444F-9365-2728655A92BB}">
      <dgm:prSet/>
      <dgm:spPr/>
      <dgm:t>
        <a:bodyPr/>
        <a:lstStyle/>
        <a:p>
          <a:endParaRPr lang="en-US"/>
        </a:p>
      </dgm:t>
    </dgm:pt>
    <dgm:pt modelId="{5DFDCBB2-82E6-4600-8228-2997F56C6C3C}">
      <dgm:prSet phldrT="[Text]" custT="1"/>
      <dgm:spPr/>
      <dgm:t>
        <a:bodyPr/>
        <a:lstStyle/>
        <a:p>
          <a:r>
            <a:rPr lang="en-US" sz="2400" dirty="0" smtClean="0"/>
            <a:t>Could not find a better job</a:t>
          </a:r>
          <a:endParaRPr lang="en-US" sz="2400" dirty="0"/>
        </a:p>
      </dgm:t>
    </dgm:pt>
    <dgm:pt modelId="{912012A1-0193-4CC5-8729-2E6E222383AC}" type="parTrans" cxnId="{9D384DDD-FAA1-418C-9446-5ED87B26C544}">
      <dgm:prSet/>
      <dgm:spPr/>
      <dgm:t>
        <a:bodyPr/>
        <a:lstStyle/>
        <a:p>
          <a:endParaRPr lang="en-US"/>
        </a:p>
      </dgm:t>
    </dgm:pt>
    <dgm:pt modelId="{D2510545-7709-4205-BA7A-1B6197C2E23E}" type="sibTrans" cxnId="{9D384DDD-FAA1-418C-9446-5ED87B26C544}">
      <dgm:prSet/>
      <dgm:spPr/>
      <dgm:t>
        <a:bodyPr/>
        <a:lstStyle/>
        <a:p>
          <a:endParaRPr lang="en-US"/>
        </a:p>
      </dgm:t>
    </dgm:pt>
    <dgm:pt modelId="{3742F0E3-64D5-4F0E-A005-9C5960256C40}" type="pres">
      <dgm:prSet presAssocID="{8B8F6332-E1DA-42F0-B5FD-E2A1F4039080}" presName="Name0" presStyleCnt="0">
        <dgm:presLayoutVars>
          <dgm:chMax/>
          <dgm:chPref val="1"/>
          <dgm:dir/>
          <dgm:animOne val="branch"/>
          <dgm:animLvl val="lvl"/>
          <dgm:resizeHandles/>
        </dgm:presLayoutVars>
      </dgm:prSet>
      <dgm:spPr/>
      <dgm:t>
        <a:bodyPr/>
        <a:lstStyle/>
        <a:p>
          <a:endParaRPr lang="en-US"/>
        </a:p>
      </dgm:t>
    </dgm:pt>
    <dgm:pt modelId="{5D81E5E5-674D-4707-951B-01E418FBEE75}" type="pres">
      <dgm:prSet presAssocID="{FEC375E3-8F5B-46B5-BEF3-1A79908DB55E}" presName="composite" presStyleCnt="0"/>
      <dgm:spPr/>
    </dgm:pt>
    <dgm:pt modelId="{0A2036BA-AB2C-4075-89CE-025D7F001B9A}" type="pres">
      <dgm:prSet presAssocID="{FEC375E3-8F5B-46B5-BEF3-1A79908DB55E}" presName="ParentAccent1" presStyleLbl="alignNode1" presStyleIdx="0" presStyleCnt="34"/>
      <dgm:spPr/>
    </dgm:pt>
    <dgm:pt modelId="{DAD53FBF-F748-4F89-9B6A-F35489FF05DA}" type="pres">
      <dgm:prSet presAssocID="{FEC375E3-8F5B-46B5-BEF3-1A79908DB55E}" presName="ParentAccent2" presStyleLbl="alignNode1" presStyleIdx="1" presStyleCnt="34"/>
      <dgm:spPr/>
    </dgm:pt>
    <dgm:pt modelId="{952936D1-DD8B-4F67-A5E0-BAEF0C65EB4D}" type="pres">
      <dgm:prSet presAssocID="{FEC375E3-8F5B-46B5-BEF3-1A79908DB55E}" presName="ParentAccent3" presStyleLbl="alignNode1" presStyleIdx="2" presStyleCnt="34"/>
      <dgm:spPr/>
    </dgm:pt>
    <dgm:pt modelId="{18B6564D-B2A2-49A7-80FF-B0439CF3CE63}" type="pres">
      <dgm:prSet presAssocID="{FEC375E3-8F5B-46B5-BEF3-1A79908DB55E}" presName="ParentAccent4" presStyleLbl="alignNode1" presStyleIdx="3" presStyleCnt="34"/>
      <dgm:spPr/>
    </dgm:pt>
    <dgm:pt modelId="{67AA0C4B-13DF-4DFE-BF7C-DA8F0B94D93D}" type="pres">
      <dgm:prSet presAssocID="{FEC375E3-8F5B-46B5-BEF3-1A79908DB55E}" presName="ParentAccent5" presStyleLbl="alignNode1" presStyleIdx="4" presStyleCnt="34"/>
      <dgm:spPr/>
    </dgm:pt>
    <dgm:pt modelId="{CA5F8E76-6A42-42CE-9140-F2D0A14D6A59}" type="pres">
      <dgm:prSet presAssocID="{FEC375E3-8F5B-46B5-BEF3-1A79908DB55E}" presName="ParentAccent6" presStyleLbl="alignNode1" presStyleIdx="5" presStyleCnt="34"/>
      <dgm:spPr/>
    </dgm:pt>
    <dgm:pt modelId="{6DA80FEF-669D-4C42-8312-98553D8C6865}" type="pres">
      <dgm:prSet presAssocID="{FEC375E3-8F5B-46B5-BEF3-1A79908DB55E}" presName="ParentAccent7" presStyleLbl="alignNode1" presStyleIdx="6" presStyleCnt="34"/>
      <dgm:spPr/>
    </dgm:pt>
    <dgm:pt modelId="{7D6CA2BA-5703-416D-A295-A2AF5094BB80}" type="pres">
      <dgm:prSet presAssocID="{FEC375E3-8F5B-46B5-BEF3-1A79908DB55E}" presName="ParentAccent8" presStyleLbl="alignNode1" presStyleIdx="7" presStyleCnt="34"/>
      <dgm:spPr/>
    </dgm:pt>
    <dgm:pt modelId="{5028C46B-B913-4324-B523-875202A7948F}" type="pres">
      <dgm:prSet presAssocID="{FEC375E3-8F5B-46B5-BEF3-1A79908DB55E}" presName="ParentAccent9" presStyleLbl="alignNode1" presStyleIdx="8" presStyleCnt="34"/>
      <dgm:spPr/>
    </dgm:pt>
    <dgm:pt modelId="{98430746-ECC2-4D78-BAE4-9565BAE3C3DD}" type="pres">
      <dgm:prSet presAssocID="{FEC375E3-8F5B-46B5-BEF3-1A79908DB55E}" presName="ParentAccent10" presStyleLbl="alignNode1" presStyleIdx="9" presStyleCnt="34"/>
      <dgm:spPr/>
    </dgm:pt>
    <dgm:pt modelId="{CF99EAF8-289F-4160-A59F-CC89955080BD}" type="pres">
      <dgm:prSet presAssocID="{FEC375E3-8F5B-46B5-BEF3-1A79908DB55E}" presName="Parent" presStyleLbl="alignNode1" presStyleIdx="10" presStyleCnt="34">
        <dgm:presLayoutVars>
          <dgm:chMax val="5"/>
          <dgm:chPref val="3"/>
          <dgm:bulletEnabled val="1"/>
        </dgm:presLayoutVars>
      </dgm:prSet>
      <dgm:spPr/>
      <dgm:t>
        <a:bodyPr/>
        <a:lstStyle/>
        <a:p>
          <a:endParaRPr lang="en-US"/>
        </a:p>
      </dgm:t>
    </dgm:pt>
    <dgm:pt modelId="{ED079A9E-644E-44C2-B77E-FE0D8AAEC80B}" type="pres">
      <dgm:prSet presAssocID="{A433012A-3F8D-4E67-AD68-FE43F43D90B4}" presName="Child1Accent1" presStyleLbl="alignNode1" presStyleIdx="11" presStyleCnt="34"/>
      <dgm:spPr/>
    </dgm:pt>
    <dgm:pt modelId="{2C26F09C-C6D6-4931-9C8F-AB93BA580C3C}" type="pres">
      <dgm:prSet presAssocID="{A433012A-3F8D-4E67-AD68-FE43F43D90B4}" presName="Child1Accent2" presStyleLbl="alignNode1" presStyleIdx="12" presStyleCnt="34"/>
      <dgm:spPr/>
    </dgm:pt>
    <dgm:pt modelId="{7C512A91-DFED-4D40-8809-F402A37ADCCB}" type="pres">
      <dgm:prSet presAssocID="{A433012A-3F8D-4E67-AD68-FE43F43D90B4}" presName="Child1Accent3" presStyleLbl="alignNode1" presStyleIdx="13" presStyleCnt="34"/>
      <dgm:spPr/>
    </dgm:pt>
    <dgm:pt modelId="{2BD8CB0B-BA4F-4698-B063-3FAADED5BFDF}" type="pres">
      <dgm:prSet presAssocID="{A433012A-3F8D-4E67-AD68-FE43F43D90B4}" presName="Child1Accent4" presStyleLbl="alignNode1" presStyleIdx="14" presStyleCnt="34"/>
      <dgm:spPr/>
    </dgm:pt>
    <dgm:pt modelId="{71C509CB-665A-499D-A722-556CE1C31E5B}" type="pres">
      <dgm:prSet presAssocID="{A433012A-3F8D-4E67-AD68-FE43F43D90B4}" presName="Child1Accent5" presStyleLbl="alignNode1" presStyleIdx="15" presStyleCnt="34"/>
      <dgm:spPr/>
    </dgm:pt>
    <dgm:pt modelId="{1796792B-A41C-4B2A-8097-02C3EDC5D0AE}" type="pres">
      <dgm:prSet presAssocID="{A433012A-3F8D-4E67-AD68-FE43F43D90B4}" presName="Child1Accent6" presStyleLbl="alignNode1" presStyleIdx="16" presStyleCnt="34"/>
      <dgm:spPr/>
    </dgm:pt>
    <dgm:pt modelId="{5544E510-A8C0-43F5-BA20-416885B01054}" type="pres">
      <dgm:prSet presAssocID="{A433012A-3F8D-4E67-AD68-FE43F43D90B4}" presName="Child1Accent7" presStyleLbl="alignNode1" presStyleIdx="17" presStyleCnt="34"/>
      <dgm:spPr/>
    </dgm:pt>
    <dgm:pt modelId="{0C3C71CF-F3AA-4E82-AD33-8DEE16B5ED65}" type="pres">
      <dgm:prSet presAssocID="{A433012A-3F8D-4E67-AD68-FE43F43D90B4}" presName="Child1Accent8" presStyleLbl="alignNode1" presStyleIdx="18" presStyleCnt="34"/>
      <dgm:spPr/>
    </dgm:pt>
    <dgm:pt modelId="{AE699943-8A46-434A-B74E-273A9A0FA238}" type="pres">
      <dgm:prSet presAssocID="{A433012A-3F8D-4E67-AD68-FE43F43D90B4}" presName="Child1Accent9" presStyleLbl="alignNode1" presStyleIdx="19" presStyleCnt="34"/>
      <dgm:spPr/>
    </dgm:pt>
    <dgm:pt modelId="{BA7A6EB9-C0EE-4EC7-91C7-AC075DF83CBF}" type="pres">
      <dgm:prSet presAssocID="{A433012A-3F8D-4E67-AD68-FE43F43D90B4}" presName="Child1" presStyleLbl="revTx" presStyleIdx="0" presStyleCnt="3">
        <dgm:presLayoutVars>
          <dgm:chMax/>
          <dgm:chPref val="0"/>
          <dgm:bulletEnabled val="1"/>
        </dgm:presLayoutVars>
      </dgm:prSet>
      <dgm:spPr/>
      <dgm:t>
        <a:bodyPr/>
        <a:lstStyle/>
        <a:p>
          <a:endParaRPr lang="en-US"/>
        </a:p>
      </dgm:t>
    </dgm:pt>
    <dgm:pt modelId="{90F7E683-8445-4D8F-8CB1-785D512D331C}" type="pres">
      <dgm:prSet presAssocID="{17330EF2-D91F-448C-9E4E-DC7B1103CD22}" presName="Child2Accent1" presStyleLbl="alignNode1" presStyleIdx="20" presStyleCnt="34"/>
      <dgm:spPr/>
    </dgm:pt>
    <dgm:pt modelId="{F80F7A8D-20C4-4EBF-B73D-9B152808E679}" type="pres">
      <dgm:prSet presAssocID="{17330EF2-D91F-448C-9E4E-DC7B1103CD22}" presName="Child2Accent2" presStyleLbl="alignNode1" presStyleIdx="21" presStyleCnt="34"/>
      <dgm:spPr/>
    </dgm:pt>
    <dgm:pt modelId="{37064870-AD8F-4FA5-831A-A49D18D38EE4}" type="pres">
      <dgm:prSet presAssocID="{17330EF2-D91F-448C-9E4E-DC7B1103CD22}" presName="Child2Accent3" presStyleLbl="alignNode1" presStyleIdx="22" presStyleCnt="34"/>
      <dgm:spPr/>
    </dgm:pt>
    <dgm:pt modelId="{EE6841BA-3715-4D4D-B790-65C3064524ED}" type="pres">
      <dgm:prSet presAssocID="{17330EF2-D91F-448C-9E4E-DC7B1103CD22}" presName="Child2Accent4" presStyleLbl="alignNode1" presStyleIdx="23" presStyleCnt="34"/>
      <dgm:spPr/>
    </dgm:pt>
    <dgm:pt modelId="{DCB66C9E-9823-4750-8B9F-6F27CFE568A7}" type="pres">
      <dgm:prSet presAssocID="{17330EF2-D91F-448C-9E4E-DC7B1103CD22}" presName="Child2Accent5" presStyleLbl="alignNode1" presStyleIdx="24" presStyleCnt="34"/>
      <dgm:spPr/>
    </dgm:pt>
    <dgm:pt modelId="{4C980033-0F0E-4AEC-9BFA-FEDB96C27D7E}" type="pres">
      <dgm:prSet presAssocID="{17330EF2-D91F-448C-9E4E-DC7B1103CD22}" presName="Child2Accent6" presStyleLbl="alignNode1" presStyleIdx="25" presStyleCnt="34"/>
      <dgm:spPr/>
    </dgm:pt>
    <dgm:pt modelId="{490AA9E4-BB0D-4D73-91E4-96FDD9982971}" type="pres">
      <dgm:prSet presAssocID="{17330EF2-D91F-448C-9E4E-DC7B1103CD22}" presName="Child2Accent7" presStyleLbl="alignNode1" presStyleIdx="26" presStyleCnt="34"/>
      <dgm:spPr/>
    </dgm:pt>
    <dgm:pt modelId="{4934C269-599A-47F4-B821-929735673CCC}" type="pres">
      <dgm:prSet presAssocID="{17330EF2-D91F-448C-9E4E-DC7B1103CD22}" presName="Child2" presStyleLbl="revTx" presStyleIdx="1" presStyleCnt="3">
        <dgm:presLayoutVars>
          <dgm:chMax/>
          <dgm:chPref val="0"/>
          <dgm:bulletEnabled val="1"/>
        </dgm:presLayoutVars>
      </dgm:prSet>
      <dgm:spPr/>
      <dgm:t>
        <a:bodyPr/>
        <a:lstStyle/>
        <a:p>
          <a:endParaRPr lang="en-US"/>
        </a:p>
      </dgm:t>
    </dgm:pt>
    <dgm:pt modelId="{B41592BB-26DE-4B87-85BB-369D0E987321}" type="pres">
      <dgm:prSet presAssocID="{5DFDCBB2-82E6-4600-8228-2997F56C6C3C}" presName="Child3Accent1" presStyleLbl="alignNode1" presStyleIdx="27" presStyleCnt="34"/>
      <dgm:spPr/>
    </dgm:pt>
    <dgm:pt modelId="{58FED925-F388-4579-805C-CB42E3B3B9C2}" type="pres">
      <dgm:prSet presAssocID="{5DFDCBB2-82E6-4600-8228-2997F56C6C3C}" presName="Child3Accent2" presStyleLbl="alignNode1" presStyleIdx="28" presStyleCnt="34"/>
      <dgm:spPr/>
    </dgm:pt>
    <dgm:pt modelId="{40900838-EBB2-468C-B2C0-DC089AEF387A}" type="pres">
      <dgm:prSet presAssocID="{5DFDCBB2-82E6-4600-8228-2997F56C6C3C}" presName="Child3Accent3" presStyleLbl="alignNode1" presStyleIdx="29" presStyleCnt="34"/>
      <dgm:spPr/>
    </dgm:pt>
    <dgm:pt modelId="{973E4455-C06F-4FF8-833A-DD9535BB2CC5}" type="pres">
      <dgm:prSet presAssocID="{5DFDCBB2-82E6-4600-8228-2997F56C6C3C}" presName="Child3Accent4" presStyleLbl="alignNode1" presStyleIdx="30" presStyleCnt="34"/>
      <dgm:spPr/>
    </dgm:pt>
    <dgm:pt modelId="{DA0183C8-FCC8-4D48-8EFE-2375B407F8B2}" type="pres">
      <dgm:prSet presAssocID="{5DFDCBB2-82E6-4600-8228-2997F56C6C3C}" presName="Child3Accent5" presStyleLbl="alignNode1" presStyleIdx="31" presStyleCnt="34"/>
      <dgm:spPr/>
    </dgm:pt>
    <dgm:pt modelId="{6C317DF3-7A69-45CC-BFDB-45BC59734302}" type="pres">
      <dgm:prSet presAssocID="{5DFDCBB2-82E6-4600-8228-2997F56C6C3C}" presName="Child3Accent6" presStyleLbl="alignNode1" presStyleIdx="32" presStyleCnt="34"/>
      <dgm:spPr/>
    </dgm:pt>
    <dgm:pt modelId="{6CD67523-277F-4283-AF31-3F0E0DFF1735}" type="pres">
      <dgm:prSet presAssocID="{5DFDCBB2-82E6-4600-8228-2997F56C6C3C}" presName="Child3Accent7" presStyleLbl="alignNode1" presStyleIdx="33" presStyleCnt="34"/>
      <dgm:spPr/>
    </dgm:pt>
    <dgm:pt modelId="{0A6C687C-E067-4599-A940-3133C5199E47}" type="pres">
      <dgm:prSet presAssocID="{5DFDCBB2-82E6-4600-8228-2997F56C6C3C}" presName="Child3" presStyleLbl="revTx" presStyleIdx="2" presStyleCnt="3">
        <dgm:presLayoutVars>
          <dgm:chMax/>
          <dgm:chPref val="0"/>
          <dgm:bulletEnabled val="1"/>
        </dgm:presLayoutVars>
      </dgm:prSet>
      <dgm:spPr/>
      <dgm:t>
        <a:bodyPr/>
        <a:lstStyle/>
        <a:p>
          <a:endParaRPr lang="en-US"/>
        </a:p>
      </dgm:t>
    </dgm:pt>
  </dgm:ptLst>
  <dgm:cxnLst>
    <dgm:cxn modelId="{9D384DDD-FAA1-418C-9446-5ED87B26C544}" srcId="{FEC375E3-8F5B-46B5-BEF3-1A79908DB55E}" destId="{5DFDCBB2-82E6-4600-8228-2997F56C6C3C}" srcOrd="2" destOrd="0" parTransId="{912012A1-0193-4CC5-8729-2E6E222383AC}" sibTransId="{D2510545-7709-4205-BA7A-1B6197C2E23E}"/>
    <dgm:cxn modelId="{87FE2C2E-3057-4FB0-87DD-52F09E0F29EE}" type="presOf" srcId="{8B8F6332-E1DA-42F0-B5FD-E2A1F4039080}" destId="{3742F0E3-64D5-4F0E-A005-9C5960256C40}" srcOrd="0" destOrd="0" presId="urn:microsoft.com/office/officeart/2011/layout/ConvergingText"/>
    <dgm:cxn modelId="{A1ACB56B-B8E0-4FD5-9FB1-FCC79319F72D}" type="presOf" srcId="{A433012A-3F8D-4E67-AD68-FE43F43D90B4}" destId="{BA7A6EB9-C0EE-4EC7-91C7-AC075DF83CBF}" srcOrd="0" destOrd="0" presId="urn:microsoft.com/office/officeart/2011/layout/ConvergingText"/>
    <dgm:cxn modelId="{CA4D28A5-7FCB-413E-9CAF-0B0C34A74705}" type="presOf" srcId="{5DFDCBB2-82E6-4600-8228-2997F56C6C3C}" destId="{0A6C687C-E067-4599-A940-3133C5199E47}" srcOrd="0" destOrd="0" presId="urn:microsoft.com/office/officeart/2011/layout/ConvergingText"/>
    <dgm:cxn modelId="{7984A9FC-FEE4-432B-8125-66B701EC2257}" type="presOf" srcId="{FEC375E3-8F5B-46B5-BEF3-1A79908DB55E}" destId="{CF99EAF8-289F-4160-A59F-CC89955080BD}" srcOrd="0" destOrd="0" presId="urn:microsoft.com/office/officeart/2011/layout/ConvergingText"/>
    <dgm:cxn modelId="{DA7475FB-2269-4CB7-98EF-5B0E61B2619A}" type="presOf" srcId="{17330EF2-D91F-448C-9E4E-DC7B1103CD22}" destId="{4934C269-599A-47F4-B821-929735673CCC}" srcOrd="0" destOrd="0" presId="urn:microsoft.com/office/officeart/2011/layout/ConvergingText"/>
    <dgm:cxn modelId="{52FF8841-76DE-444F-9365-2728655A92BB}" srcId="{FEC375E3-8F5B-46B5-BEF3-1A79908DB55E}" destId="{17330EF2-D91F-448C-9E4E-DC7B1103CD22}" srcOrd="1" destOrd="0" parTransId="{75655857-DC88-42DF-8B5E-965D24674DDB}" sibTransId="{31102BF4-EF08-4203-960A-E87DE69E1133}"/>
    <dgm:cxn modelId="{C93A0FD9-5850-4C36-95FC-5A42FD45FA5D}" srcId="{8B8F6332-E1DA-42F0-B5FD-E2A1F4039080}" destId="{FEC375E3-8F5B-46B5-BEF3-1A79908DB55E}" srcOrd="0" destOrd="0" parTransId="{E300C23A-9BBE-427C-B0A6-FE582DAF80B1}" sibTransId="{659A1F7B-2949-4B96-A323-4F6E8F9128EE}"/>
    <dgm:cxn modelId="{1048BA46-8BDB-407C-A74B-B56394528741}" srcId="{FEC375E3-8F5B-46B5-BEF3-1A79908DB55E}" destId="{A433012A-3F8D-4E67-AD68-FE43F43D90B4}" srcOrd="0" destOrd="0" parTransId="{4E3BB63B-1A9A-46C5-B4E3-4A865C01F88D}" sibTransId="{0746C405-7158-4577-8891-0F67E24AEF09}"/>
    <dgm:cxn modelId="{ED01BC3C-780A-4AF9-BA74-091F929B1A36}" type="presParOf" srcId="{3742F0E3-64D5-4F0E-A005-9C5960256C40}" destId="{5D81E5E5-674D-4707-951B-01E418FBEE75}" srcOrd="0" destOrd="0" presId="urn:microsoft.com/office/officeart/2011/layout/ConvergingText"/>
    <dgm:cxn modelId="{65C9F4E0-AFA7-43A6-9759-F44525F87020}" type="presParOf" srcId="{5D81E5E5-674D-4707-951B-01E418FBEE75}" destId="{0A2036BA-AB2C-4075-89CE-025D7F001B9A}" srcOrd="0" destOrd="0" presId="urn:microsoft.com/office/officeart/2011/layout/ConvergingText"/>
    <dgm:cxn modelId="{DAE5E8E2-4A27-4B11-8092-97E66B2EF4BC}" type="presParOf" srcId="{5D81E5E5-674D-4707-951B-01E418FBEE75}" destId="{DAD53FBF-F748-4F89-9B6A-F35489FF05DA}" srcOrd="1" destOrd="0" presId="urn:microsoft.com/office/officeart/2011/layout/ConvergingText"/>
    <dgm:cxn modelId="{DEDBE9C0-1480-4F29-BF40-2A0796929D33}" type="presParOf" srcId="{5D81E5E5-674D-4707-951B-01E418FBEE75}" destId="{952936D1-DD8B-4F67-A5E0-BAEF0C65EB4D}" srcOrd="2" destOrd="0" presId="urn:microsoft.com/office/officeart/2011/layout/ConvergingText"/>
    <dgm:cxn modelId="{509172AC-A968-4AA8-B989-DB48C39B229E}" type="presParOf" srcId="{5D81E5E5-674D-4707-951B-01E418FBEE75}" destId="{18B6564D-B2A2-49A7-80FF-B0439CF3CE63}" srcOrd="3" destOrd="0" presId="urn:microsoft.com/office/officeart/2011/layout/ConvergingText"/>
    <dgm:cxn modelId="{3E050B55-C6EF-4FC9-ABF4-E7DD4FBB3A0C}" type="presParOf" srcId="{5D81E5E5-674D-4707-951B-01E418FBEE75}" destId="{67AA0C4B-13DF-4DFE-BF7C-DA8F0B94D93D}" srcOrd="4" destOrd="0" presId="urn:microsoft.com/office/officeart/2011/layout/ConvergingText"/>
    <dgm:cxn modelId="{E3EB421A-0E41-4302-B3DE-C774ECF7C435}" type="presParOf" srcId="{5D81E5E5-674D-4707-951B-01E418FBEE75}" destId="{CA5F8E76-6A42-42CE-9140-F2D0A14D6A59}" srcOrd="5" destOrd="0" presId="urn:microsoft.com/office/officeart/2011/layout/ConvergingText"/>
    <dgm:cxn modelId="{EB9C9020-EACD-4738-8069-C8BE67401FA9}" type="presParOf" srcId="{5D81E5E5-674D-4707-951B-01E418FBEE75}" destId="{6DA80FEF-669D-4C42-8312-98553D8C6865}" srcOrd="6" destOrd="0" presId="urn:microsoft.com/office/officeart/2011/layout/ConvergingText"/>
    <dgm:cxn modelId="{F48B027F-12AA-42A7-B69A-844FF2BE92B9}" type="presParOf" srcId="{5D81E5E5-674D-4707-951B-01E418FBEE75}" destId="{7D6CA2BA-5703-416D-A295-A2AF5094BB80}" srcOrd="7" destOrd="0" presId="urn:microsoft.com/office/officeart/2011/layout/ConvergingText"/>
    <dgm:cxn modelId="{F839DF91-6050-45E8-BECB-4B9E212A80A1}" type="presParOf" srcId="{5D81E5E5-674D-4707-951B-01E418FBEE75}" destId="{5028C46B-B913-4324-B523-875202A7948F}" srcOrd="8" destOrd="0" presId="urn:microsoft.com/office/officeart/2011/layout/ConvergingText"/>
    <dgm:cxn modelId="{1C258731-288A-4057-AF06-64E0A3219863}" type="presParOf" srcId="{5D81E5E5-674D-4707-951B-01E418FBEE75}" destId="{98430746-ECC2-4D78-BAE4-9565BAE3C3DD}" srcOrd="9" destOrd="0" presId="urn:microsoft.com/office/officeart/2011/layout/ConvergingText"/>
    <dgm:cxn modelId="{4DFB3BDC-B1C9-43F6-BD34-020437F885D9}" type="presParOf" srcId="{5D81E5E5-674D-4707-951B-01E418FBEE75}" destId="{CF99EAF8-289F-4160-A59F-CC89955080BD}" srcOrd="10" destOrd="0" presId="urn:microsoft.com/office/officeart/2011/layout/ConvergingText"/>
    <dgm:cxn modelId="{F974D833-68A3-4619-8BFC-70FCD5B0B247}" type="presParOf" srcId="{5D81E5E5-674D-4707-951B-01E418FBEE75}" destId="{ED079A9E-644E-44C2-B77E-FE0D8AAEC80B}" srcOrd="11" destOrd="0" presId="urn:microsoft.com/office/officeart/2011/layout/ConvergingText"/>
    <dgm:cxn modelId="{002B22C9-9CA2-4CF3-B059-03E48EC828CA}" type="presParOf" srcId="{5D81E5E5-674D-4707-951B-01E418FBEE75}" destId="{2C26F09C-C6D6-4931-9C8F-AB93BA580C3C}" srcOrd="12" destOrd="0" presId="urn:microsoft.com/office/officeart/2011/layout/ConvergingText"/>
    <dgm:cxn modelId="{C23F0D63-35FA-41AA-8876-3CC6872EE67C}" type="presParOf" srcId="{5D81E5E5-674D-4707-951B-01E418FBEE75}" destId="{7C512A91-DFED-4D40-8809-F402A37ADCCB}" srcOrd="13" destOrd="0" presId="urn:microsoft.com/office/officeart/2011/layout/ConvergingText"/>
    <dgm:cxn modelId="{5F07C553-5A38-4DD9-BE3B-B21217B3CEB2}" type="presParOf" srcId="{5D81E5E5-674D-4707-951B-01E418FBEE75}" destId="{2BD8CB0B-BA4F-4698-B063-3FAADED5BFDF}" srcOrd="14" destOrd="0" presId="urn:microsoft.com/office/officeart/2011/layout/ConvergingText"/>
    <dgm:cxn modelId="{A4E10303-D4F8-4903-B720-67D7DB8226F1}" type="presParOf" srcId="{5D81E5E5-674D-4707-951B-01E418FBEE75}" destId="{71C509CB-665A-499D-A722-556CE1C31E5B}" srcOrd="15" destOrd="0" presId="urn:microsoft.com/office/officeart/2011/layout/ConvergingText"/>
    <dgm:cxn modelId="{43B0973F-4BF5-4197-96E0-ECD98D0905FB}" type="presParOf" srcId="{5D81E5E5-674D-4707-951B-01E418FBEE75}" destId="{1796792B-A41C-4B2A-8097-02C3EDC5D0AE}" srcOrd="16" destOrd="0" presId="urn:microsoft.com/office/officeart/2011/layout/ConvergingText"/>
    <dgm:cxn modelId="{2C78A010-2FF3-49C8-BE42-0AEFB27E8E60}" type="presParOf" srcId="{5D81E5E5-674D-4707-951B-01E418FBEE75}" destId="{5544E510-A8C0-43F5-BA20-416885B01054}" srcOrd="17" destOrd="0" presId="urn:microsoft.com/office/officeart/2011/layout/ConvergingText"/>
    <dgm:cxn modelId="{AF9AD124-CE0C-4E26-94CD-7C5A19655408}" type="presParOf" srcId="{5D81E5E5-674D-4707-951B-01E418FBEE75}" destId="{0C3C71CF-F3AA-4E82-AD33-8DEE16B5ED65}" srcOrd="18" destOrd="0" presId="urn:microsoft.com/office/officeart/2011/layout/ConvergingText"/>
    <dgm:cxn modelId="{A4D992E4-0604-4DC3-B33B-1BB73C1F0BB7}" type="presParOf" srcId="{5D81E5E5-674D-4707-951B-01E418FBEE75}" destId="{AE699943-8A46-434A-B74E-273A9A0FA238}" srcOrd="19" destOrd="0" presId="urn:microsoft.com/office/officeart/2011/layout/ConvergingText"/>
    <dgm:cxn modelId="{21BD28A4-08EA-42BC-972D-C11D79628607}" type="presParOf" srcId="{5D81E5E5-674D-4707-951B-01E418FBEE75}" destId="{BA7A6EB9-C0EE-4EC7-91C7-AC075DF83CBF}" srcOrd="20" destOrd="0" presId="urn:microsoft.com/office/officeart/2011/layout/ConvergingText"/>
    <dgm:cxn modelId="{8F929427-80AB-4BEF-A7E4-C7DCAFA9A94C}" type="presParOf" srcId="{5D81E5E5-674D-4707-951B-01E418FBEE75}" destId="{90F7E683-8445-4D8F-8CB1-785D512D331C}" srcOrd="21" destOrd="0" presId="urn:microsoft.com/office/officeart/2011/layout/ConvergingText"/>
    <dgm:cxn modelId="{3143686E-D68C-4D1D-BA5D-12588CE4011B}" type="presParOf" srcId="{5D81E5E5-674D-4707-951B-01E418FBEE75}" destId="{F80F7A8D-20C4-4EBF-B73D-9B152808E679}" srcOrd="22" destOrd="0" presId="urn:microsoft.com/office/officeart/2011/layout/ConvergingText"/>
    <dgm:cxn modelId="{50ECBC9D-667C-4667-B29C-C7F75382963B}" type="presParOf" srcId="{5D81E5E5-674D-4707-951B-01E418FBEE75}" destId="{37064870-AD8F-4FA5-831A-A49D18D38EE4}" srcOrd="23" destOrd="0" presId="urn:microsoft.com/office/officeart/2011/layout/ConvergingText"/>
    <dgm:cxn modelId="{45B5D8B0-DA59-4A68-9935-65309D5EBE43}" type="presParOf" srcId="{5D81E5E5-674D-4707-951B-01E418FBEE75}" destId="{EE6841BA-3715-4D4D-B790-65C3064524ED}" srcOrd="24" destOrd="0" presId="urn:microsoft.com/office/officeart/2011/layout/ConvergingText"/>
    <dgm:cxn modelId="{AE8D160F-AE8F-4255-B1FF-AAF44CF52466}" type="presParOf" srcId="{5D81E5E5-674D-4707-951B-01E418FBEE75}" destId="{DCB66C9E-9823-4750-8B9F-6F27CFE568A7}" srcOrd="25" destOrd="0" presId="urn:microsoft.com/office/officeart/2011/layout/ConvergingText"/>
    <dgm:cxn modelId="{DE411F5A-8D2C-4B8A-A1C4-12F28ACE7AB1}" type="presParOf" srcId="{5D81E5E5-674D-4707-951B-01E418FBEE75}" destId="{4C980033-0F0E-4AEC-9BFA-FEDB96C27D7E}" srcOrd="26" destOrd="0" presId="urn:microsoft.com/office/officeart/2011/layout/ConvergingText"/>
    <dgm:cxn modelId="{945D252F-A609-472B-88AB-FA927B7BC0F8}" type="presParOf" srcId="{5D81E5E5-674D-4707-951B-01E418FBEE75}" destId="{490AA9E4-BB0D-4D73-91E4-96FDD9982971}" srcOrd="27" destOrd="0" presId="urn:microsoft.com/office/officeart/2011/layout/ConvergingText"/>
    <dgm:cxn modelId="{D5E68487-0C22-407A-A4DA-2E481FE76456}" type="presParOf" srcId="{5D81E5E5-674D-4707-951B-01E418FBEE75}" destId="{4934C269-599A-47F4-B821-929735673CCC}" srcOrd="28" destOrd="0" presId="urn:microsoft.com/office/officeart/2011/layout/ConvergingText"/>
    <dgm:cxn modelId="{26F62238-6F65-4D28-8909-B9A4C6DA19D3}" type="presParOf" srcId="{5D81E5E5-674D-4707-951B-01E418FBEE75}" destId="{B41592BB-26DE-4B87-85BB-369D0E987321}" srcOrd="29" destOrd="0" presId="urn:microsoft.com/office/officeart/2011/layout/ConvergingText"/>
    <dgm:cxn modelId="{87688889-B253-4DE8-A78A-E23C6781DD65}" type="presParOf" srcId="{5D81E5E5-674D-4707-951B-01E418FBEE75}" destId="{58FED925-F388-4579-805C-CB42E3B3B9C2}" srcOrd="30" destOrd="0" presId="urn:microsoft.com/office/officeart/2011/layout/ConvergingText"/>
    <dgm:cxn modelId="{93A5DDDB-37F8-421C-BDAA-A31F4C5D4077}" type="presParOf" srcId="{5D81E5E5-674D-4707-951B-01E418FBEE75}" destId="{40900838-EBB2-468C-B2C0-DC089AEF387A}" srcOrd="31" destOrd="0" presId="urn:microsoft.com/office/officeart/2011/layout/ConvergingText"/>
    <dgm:cxn modelId="{C03F91B8-20E8-4005-A809-0AB38387DD11}" type="presParOf" srcId="{5D81E5E5-674D-4707-951B-01E418FBEE75}" destId="{973E4455-C06F-4FF8-833A-DD9535BB2CC5}" srcOrd="32" destOrd="0" presId="urn:microsoft.com/office/officeart/2011/layout/ConvergingText"/>
    <dgm:cxn modelId="{2F26176F-CDA6-4B77-991B-7AC9F3021B57}" type="presParOf" srcId="{5D81E5E5-674D-4707-951B-01E418FBEE75}" destId="{DA0183C8-FCC8-4D48-8EFE-2375B407F8B2}" srcOrd="33" destOrd="0" presId="urn:microsoft.com/office/officeart/2011/layout/ConvergingText"/>
    <dgm:cxn modelId="{507BFF21-4C57-4285-8221-34F1B766F2C9}" type="presParOf" srcId="{5D81E5E5-674D-4707-951B-01E418FBEE75}" destId="{6C317DF3-7A69-45CC-BFDB-45BC59734302}" srcOrd="34" destOrd="0" presId="urn:microsoft.com/office/officeart/2011/layout/ConvergingText"/>
    <dgm:cxn modelId="{DC970008-4B78-44F4-8502-9518CEB69CAA}" type="presParOf" srcId="{5D81E5E5-674D-4707-951B-01E418FBEE75}" destId="{6CD67523-277F-4283-AF31-3F0E0DFF1735}" srcOrd="35" destOrd="0" presId="urn:microsoft.com/office/officeart/2011/layout/ConvergingText"/>
    <dgm:cxn modelId="{E1942C09-1792-49F8-ADFA-6EB4EBF9AA46}" type="presParOf" srcId="{5D81E5E5-674D-4707-951B-01E418FBEE75}" destId="{0A6C687C-E067-4599-A940-3133C5199E47}" srcOrd="36" destOrd="0" presId="urn:microsoft.com/office/officeart/2011/layout/ConvergingTex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FEADD9-F67D-41F5-BA4C-3C84956E7F46}" type="doc">
      <dgm:prSet loTypeId="urn:microsoft.com/office/officeart/2005/8/layout/vList5" loCatId="list" qsTypeId="urn:microsoft.com/office/officeart/2005/8/quickstyle/simple5" qsCatId="simple" csTypeId="urn:microsoft.com/office/officeart/2005/8/colors/colorful3" csCatId="colorful" phldr="1"/>
      <dgm:spPr/>
      <dgm:t>
        <a:bodyPr/>
        <a:lstStyle/>
        <a:p>
          <a:endParaRPr lang="en-US"/>
        </a:p>
      </dgm:t>
    </dgm:pt>
    <dgm:pt modelId="{74EE5CD8-078F-4590-BF9C-A341A294A016}">
      <dgm:prSet phldrT="[Text]" custT="1"/>
      <dgm:spPr/>
      <dgm:t>
        <a:bodyPr/>
        <a:lstStyle/>
        <a:p>
          <a:r>
            <a:rPr lang="en-US" sz="4400" dirty="0" smtClean="0"/>
            <a:t>1</a:t>
          </a:r>
          <a:endParaRPr lang="en-US" sz="4400" dirty="0"/>
        </a:p>
      </dgm:t>
    </dgm:pt>
    <dgm:pt modelId="{BB568D76-3363-43D3-B00C-3359A643216C}" type="parTrans" cxnId="{F40F9561-0D4C-44CF-91EF-A92B1DBDE44B}">
      <dgm:prSet/>
      <dgm:spPr/>
      <dgm:t>
        <a:bodyPr/>
        <a:lstStyle/>
        <a:p>
          <a:endParaRPr lang="en-US" sz="3200"/>
        </a:p>
      </dgm:t>
    </dgm:pt>
    <dgm:pt modelId="{CF9FB981-E6ED-4440-AC98-4E4E2ABA2C55}" type="sibTrans" cxnId="{F40F9561-0D4C-44CF-91EF-A92B1DBDE44B}">
      <dgm:prSet/>
      <dgm:spPr/>
      <dgm:t>
        <a:bodyPr/>
        <a:lstStyle/>
        <a:p>
          <a:endParaRPr lang="en-US" sz="3200"/>
        </a:p>
      </dgm:t>
    </dgm:pt>
    <dgm:pt modelId="{AA046201-5C4D-445E-BF0B-5C6D2B0A1945}">
      <dgm:prSet phldrT="[Text]" custT="1"/>
      <dgm:spPr/>
      <dgm:t>
        <a:bodyPr/>
        <a:lstStyle/>
        <a:p>
          <a:r>
            <a:rPr lang="en-US" sz="4400" dirty="0" smtClean="0"/>
            <a:t>2</a:t>
          </a:r>
          <a:endParaRPr lang="en-US" sz="4400" dirty="0"/>
        </a:p>
      </dgm:t>
    </dgm:pt>
    <dgm:pt modelId="{FE92FC33-5E0F-4302-9E80-A69E8ACDDE56}" type="parTrans" cxnId="{B8AF1086-D7BE-446F-9133-738B599E9A7D}">
      <dgm:prSet/>
      <dgm:spPr/>
      <dgm:t>
        <a:bodyPr/>
        <a:lstStyle/>
        <a:p>
          <a:endParaRPr lang="en-US" sz="3200"/>
        </a:p>
      </dgm:t>
    </dgm:pt>
    <dgm:pt modelId="{40767EFF-7D52-4469-ACEE-7D28E67337E2}" type="sibTrans" cxnId="{B8AF1086-D7BE-446F-9133-738B599E9A7D}">
      <dgm:prSet/>
      <dgm:spPr/>
      <dgm:t>
        <a:bodyPr/>
        <a:lstStyle/>
        <a:p>
          <a:endParaRPr lang="en-US" sz="3200"/>
        </a:p>
      </dgm:t>
    </dgm:pt>
    <dgm:pt modelId="{C59269D0-92A5-481C-BA64-727AFB0DD545}">
      <dgm:prSet phldrT="[Text]" custT="1"/>
      <dgm:spPr/>
      <dgm:t>
        <a:bodyPr/>
        <a:lstStyle/>
        <a:p>
          <a:r>
            <a:rPr lang="en-US" sz="3200" dirty="0" smtClean="0">
              <a:effectLst>
                <a:outerShdw blurRad="38100" dist="38100" dir="2700000" algn="tl">
                  <a:srgbClr val="000000">
                    <a:alpha val="43137"/>
                  </a:srgbClr>
                </a:outerShdw>
              </a:effectLst>
            </a:rPr>
            <a:t>How do we build capacity?</a:t>
          </a:r>
          <a:endParaRPr lang="en-US" sz="3200" dirty="0">
            <a:effectLst>
              <a:outerShdw blurRad="38100" dist="38100" dir="2700000" algn="tl">
                <a:srgbClr val="000000">
                  <a:alpha val="43137"/>
                </a:srgbClr>
              </a:outerShdw>
            </a:effectLst>
          </a:endParaRPr>
        </a:p>
      </dgm:t>
    </dgm:pt>
    <dgm:pt modelId="{312CC84D-092F-422A-AA24-A4619DBBB7BE}" type="parTrans" cxnId="{9071FB3B-D26B-4384-BD1A-80C12C62D02C}">
      <dgm:prSet/>
      <dgm:spPr/>
      <dgm:t>
        <a:bodyPr/>
        <a:lstStyle/>
        <a:p>
          <a:endParaRPr lang="en-US" sz="3200"/>
        </a:p>
      </dgm:t>
    </dgm:pt>
    <dgm:pt modelId="{266DE8E8-1339-41C4-B9A7-6148496C7FA9}" type="sibTrans" cxnId="{9071FB3B-D26B-4384-BD1A-80C12C62D02C}">
      <dgm:prSet/>
      <dgm:spPr/>
      <dgm:t>
        <a:bodyPr/>
        <a:lstStyle/>
        <a:p>
          <a:endParaRPr lang="en-US" sz="3200"/>
        </a:p>
      </dgm:t>
    </dgm:pt>
    <dgm:pt modelId="{D1776C8F-2B10-4075-8DF7-7F65AB725ED5}">
      <dgm:prSet phldrT="[Text]" custT="1"/>
      <dgm:spPr/>
      <dgm:t>
        <a:bodyPr/>
        <a:lstStyle/>
        <a:p>
          <a:r>
            <a:rPr lang="en-US" sz="4400" dirty="0" smtClean="0"/>
            <a:t>3</a:t>
          </a:r>
          <a:endParaRPr lang="en-US" sz="4400" dirty="0"/>
        </a:p>
      </dgm:t>
    </dgm:pt>
    <dgm:pt modelId="{7291E740-3E17-41B3-99D3-1D67AE37CC3F}" type="parTrans" cxnId="{7077B78D-FCDC-4519-8416-DC357ACD5043}">
      <dgm:prSet/>
      <dgm:spPr/>
      <dgm:t>
        <a:bodyPr/>
        <a:lstStyle/>
        <a:p>
          <a:endParaRPr lang="en-US" sz="3200"/>
        </a:p>
      </dgm:t>
    </dgm:pt>
    <dgm:pt modelId="{88B75C29-8054-417D-BCE3-878A55118F6D}" type="sibTrans" cxnId="{7077B78D-FCDC-4519-8416-DC357ACD5043}">
      <dgm:prSet/>
      <dgm:spPr/>
      <dgm:t>
        <a:bodyPr/>
        <a:lstStyle/>
        <a:p>
          <a:endParaRPr lang="en-US" sz="3200"/>
        </a:p>
      </dgm:t>
    </dgm:pt>
    <dgm:pt modelId="{6BE4E373-0656-4EDC-821E-BE09C952B1F6}">
      <dgm:prSet phldrT="[Text]" custT="1"/>
      <dgm:spPr/>
      <dgm:t>
        <a:bodyPr/>
        <a:lstStyle/>
        <a:p>
          <a:r>
            <a:rPr lang="en-US" sz="3200" dirty="0" smtClean="0">
              <a:effectLst>
                <a:outerShdw blurRad="38100" dist="38100" dir="2700000" algn="tl">
                  <a:srgbClr val="000000">
                    <a:alpha val="43137"/>
                  </a:srgbClr>
                </a:outerShdw>
              </a:effectLst>
            </a:rPr>
            <a:t>Once you get there, then what?</a:t>
          </a:r>
          <a:endParaRPr lang="en-US" sz="3200" dirty="0">
            <a:effectLst>
              <a:outerShdw blurRad="38100" dist="38100" dir="2700000" algn="tl">
                <a:srgbClr val="000000">
                  <a:alpha val="43137"/>
                </a:srgbClr>
              </a:outerShdw>
            </a:effectLst>
          </a:endParaRPr>
        </a:p>
      </dgm:t>
    </dgm:pt>
    <dgm:pt modelId="{34218063-BF94-4304-99BD-B3F7BA4D3C8F}" type="parTrans" cxnId="{119690D4-400B-468B-8BA0-5C9C9E2AFEAF}">
      <dgm:prSet/>
      <dgm:spPr/>
      <dgm:t>
        <a:bodyPr/>
        <a:lstStyle/>
        <a:p>
          <a:endParaRPr lang="en-US" sz="3200"/>
        </a:p>
      </dgm:t>
    </dgm:pt>
    <dgm:pt modelId="{E17B9BF1-2948-497F-8EC7-3BF734D839DB}" type="sibTrans" cxnId="{119690D4-400B-468B-8BA0-5C9C9E2AFEAF}">
      <dgm:prSet/>
      <dgm:spPr/>
      <dgm:t>
        <a:bodyPr/>
        <a:lstStyle/>
        <a:p>
          <a:endParaRPr lang="en-US" sz="3200"/>
        </a:p>
      </dgm:t>
    </dgm:pt>
    <dgm:pt modelId="{1E4D3931-0DBD-4211-A24A-6AF364284B1E}">
      <dgm:prSet phldrT="[Text]" custT="1"/>
      <dgm:spPr/>
      <dgm:t>
        <a:bodyPr/>
        <a:lstStyle/>
        <a:p>
          <a:pPr marL="280988" indent="-280988"/>
          <a:r>
            <a:rPr lang="en-US" sz="3200" dirty="0" smtClean="0">
              <a:effectLst>
                <a:outerShdw blurRad="38100" dist="38100" dir="2700000" algn="tl">
                  <a:srgbClr val="000000">
                    <a:alpha val="43137"/>
                  </a:srgbClr>
                </a:outerShdw>
              </a:effectLst>
            </a:rPr>
            <a:t>What is Capacity Building in Public Procurement?</a:t>
          </a:r>
          <a:endParaRPr lang="en-US" sz="3200" dirty="0">
            <a:effectLst>
              <a:outerShdw blurRad="38100" dist="38100" dir="2700000" algn="tl">
                <a:srgbClr val="000000">
                  <a:alpha val="43137"/>
                </a:srgbClr>
              </a:outerShdw>
            </a:effectLst>
          </a:endParaRPr>
        </a:p>
      </dgm:t>
    </dgm:pt>
    <dgm:pt modelId="{CADAA3D9-7C63-4729-85B0-64C8AF644EEF}" type="sibTrans" cxnId="{63E4D827-0083-4625-9FD6-043D8D32091E}">
      <dgm:prSet/>
      <dgm:spPr/>
      <dgm:t>
        <a:bodyPr/>
        <a:lstStyle/>
        <a:p>
          <a:endParaRPr lang="en-US" sz="3200"/>
        </a:p>
      </dgm:t>
    </dgm:pt>
    <dgm:pt modelId="{FC93695B-FD0E-4353-B1FD-4328F4386DEC}" type="parTrans" cxnId="{63E4D827-0083-4625-9FD6-043D8D32091E}">
      <dgm:prSet/>
      <dgm:spPr/>
      <dgm:t>
        <a:bodyPr/>
        <a:lstStyle/>
        <a:p>
          <a:endParaRPr lang="en-US" sz="3200"/>
        </a:p>
      </dgm:t>
    </dgm:pt>
    <dgm:pt modelId="{AAE7A1E6-6847-453D-B55B-8A82BF138C1D}" type="pres">
      <dgm:prSet presAssocID="{F6FEADD9-F67D-41F5-BA4C-3C84956E7F46}" presName="Name0" presStyleCnt="0">
        <dgm:presLayoutVars>
          <dgm:dir/>
          <dgm:animLvl val="lvl"/>
          <dgm:resizeHandles val="exact"/>
        </dgm:presLayoutVars>
      </dgm:prSet>
      <dgm:spPr/>
      <dgm:t>
        <a:bodyPr/>
        <a:lstStyle/>
        <a:p>
          <a:endParaRPr lang="en-US"/>
        </a:p>
      </dgm:t>
    </dgm:pt>
    <dgm:pt modelId="{C4407577-18A2-46E0-8805-2838042EB67A}" type="pres">
      <dgm:prSet presAssocID="{74EE5CD8-078F-4590-BF9C-A341A294A016}" presName="linNode" presStyleCnt="0"/>
      <dgm:spPr/>
      <dgm:t>
        <a:bodyPr/>
        <a:lstStyle/>
        <a:p>
          <a:endParaRPr lang="en-US"/>
        </a:p>
      </dgm:t>
    </dgm:pt>
    <dgm:pt modelId="{7E429971-BC57-430F-BB25-C0574E5E39E3}" type="pres">
      <dgm:prSet presAssocID="{74EE5CD8-078F-4590-BF9C-A341A294A016}" presName="parentText" presStyleLbl="node1" presStyleIdx="0" presStyleCnt="3" custLinFactNeighborY="-15667">
        <dgm:presLayoutVars>
          <dgm:chMax val="1"/>
          <dgm:bulletEnabled val="1"/>
        </dgm:presLayoutVars>
      </dgm:prSet>
      <dgm:spPr>
        <a:prstGeom prst="roundRect">
          <a:avLst/>
        </a:prstGeom>
      </dgm:spPr>
      <dgm:t>
        <a:bodyPr/>
        <a:lstStyle/>
        <a:p>
          <a:endParaRPr lang="en-US"/>
        </a:p>
      </dgm:t>
    </dgm:pt>
    <dgm:pt modelId="{D54B1729-BC98-42C1-9C6C-D65DCBA4358F}" type="pres">
      <dgm:prSet presAssocID="{74EE5CD8-078F-4590-BF9C-A341A294A016}" presName="descendantText" presStyleLbl="alignAccFollowNode1" presStyleIdx="0" presStyleCnt="3" custScaleX="259632">
        <dgm:presLayoutVars>
          <dgm:bulletEnabled val="1"/>
        </dgm:presLayoutVars>
      </dgm:prSet>
      <dgm:spPr>
        <a:prstGeom prst="rect">
          <a:avLst/>
        </a:prstGeom>
      </dgm:spPr>
      <dgm:t>
        <a:bodyPr/>
        <a:lstStyle/>
        <a:p>
          <a:endParaRPr lang="en-US"/>
        </a:p>
      </dgm:t>
    </dgm:pt>
    <dgm:pt modelId="{AB8574CC-D4F2-4555-AEE3-F4EE58B11D03}" type="pres">
      <dgm:prSet presAssocID="{CF9FB981-E6ED-4440-AC98-4E4E2ABA2C55}" presName="sp" presStyleCnt="0"/>
      <dgm:spPr/>
      <dgm:t>
        <a:bodyPr/>
        <a:lstStyle/>
        <a:p>
          <a:endParaRPr lang="en-US"/>
        </a:p>
      </dgm:t>
    </dgm:pt>
    <dgm:pt modelId="{85B8F607-FDD8-476A-ADBE-E1250824F294}" type="pres">
      <dgm:prSet presAssocID="{AA046201-5C4D-445E-BF0B-5C6D2B0A1945}" presName="linNode" presStyleCnt="0"/>
      <dgm:spPr/>
      <dgm:t>
        <a:bodyPr/>
        <a:lstStyle/>
        <a:p>
          <a:endParaRPr lang="en-US"/>
        </a:p>
      </dgm:t>
    </dgm:pt>
    <dgm:pt modelId="{C04276DC-EE64-470A-B8BC-09067B8045FA}" type="pres">
      <dgm:prSet presAssocID="{AA046201-5C4D-445E-BF0B-5C6D2B0A1945}" presName="parentText" presStyleLbl="node1" presStyleIdx="1" presStyleCnt="3">
        <dgm:presLayoutVars>
          <dgm:chMax val="1"/>
          <dgm:bulletEnabled val="1"/>
        </dgm:presLayoutVars>
      </dgm:prSet>
      <dgm:spPr>
        <a:prstGeom prst="roundRect">
          <a:avLst/>
        </a:prstGeom>
      </dgm:spPr>
      <dgm:t>
        <a:bodyPr/>
        <a:lstStyle/>
        <a:p>
          <a:endParaRPr lang="en-US"/>
        </a:p>
      </dgm:t>
    </dgm:pt>
    <dgm:pt modelId="{B37A5355-225B-4C6F-AED7-6C620F99EECC}" type="pres">
      <dgm:prSet presAssocID="{AA046201-5C4D-445E-BF0B-5C6D2B0A1945}" presName="descendantText" presStyleLbl="alignAccFollowNode1" presStyleIdx="1" presStyleCnt="3" custScaleX="259632">
        <dgm:presLayoutVars>
          <dgm:bulletEnabled val="1"/>
        </dgm:presLayoutVars>
      </dgm:prSet>
      <dgm:spPr>
        <a:prstGeom prst="rect">
          <a:avLst/>
        </a:prstGeom>
      </dgm:spPr>
      <dgm:t>
        <a:bodyPr/>
        <a:lstStyle/>
        <a:p>
          <a:endParaRPr lang="en-US"/>
        </a:p>
      </dgm:t>
    </dgm:pt>
    <dgm:pt modelId="{5ACAA866-A8A8-4183-97B5-CEEAB1525C60}" type="pres">
      <dgm:prSet presAssocID="{40767EFF-7D52-4469-ACEE-7D28E67337E2}" presName="sp" presStyleCnt="0"/>
      <dgm:spPr/>
      <dgm:t>
        <a:bodyPr/>
        <a:lstStyle/>
        <a:p>
          <a:endParaRPr lang="en-US"/>
        </a:p>
      </dgm:t>
    </dgm:pt>
    <dgm:pt modelId="{477213BE-9E91-4950-8451-7F60796F47F4}" type="pres">
      <dgm:prSet presAssocID="{D1776C8F-2B10-4075-8DF7-7F65AB725ED5}" presName="linNode" presStyleCnt="0"/>
      <dgm:spPr/>
      <dgm:t>
        <a:bodyPr/>
        <a:lstStyle/>
        <a:p>
          <a:endParaRPr lang="en-US"/>
        </a:p>
      </dgm:t>
    </dgm:pt>
    <dgm:pt modelId="{F5034101-5B7D-4FE7-B47A-5A48CF39606B}" type="pres">
      <dgm:prSet presAssocID="{D1776C8F-2B10-4075-8DF7-7F65AB725ED5}" presName="parentText" presStyleLbl="node1" presStyleIdx="2" presStyleCnt="3">
        <dgm:presLayoutVars>
          <dgm:chMax val="1"/>
          <dgm:bulletEnabled val="1"/>
        </dgm:presLayoutVars>
      </dgm:prSet>
      <dgm:spPr>
        <a:prstGeom prst="roundRect">
          <a:avLst/>
        </a:prstGeom>
      </dgm:spPr>
      <dgm:t>
        <a:bodyPr/>
        <a:lstStyle/>
        <a:p>
          <a:endParaRPr lang="en-US"/>
        </a:p>
      </dgm:t>
    </dgm:pt>
    <dgm:pt modelId="{C7C3E6FD-D83F-4BDA-907E-B5EE041DA931}" type="pres">
      <dgm:prSet presAssocID="{D1776C8F-2B10-4075-8DF7-7F65AB725ED5}" presName="descendantText" presStyleLbl="alignAccFollowNode1" presStyleIdx="2" presStyleCnt="3" custScaleX="259632">
        <dgm:presLayoutVars>
          <dgm:bulletEnabled val="1"/>
        </dgm:presLayoutVars>
      </dgm:prSet>
      <dgm:spPr>
        <a:prstGeom prst="rect">
          <a:avLst/>
        </a:prstGeom>
      </dgm:spPr>
      <dgm:t>
        <a:bodyPr/>
        <a:lstStyle/>
        <a:p>
          <a:endParaRPr lang="en-US"/>
        </a:p>
      </dgm:t>
    </dgm:pt>
  </dgm:ptLst>
  <dgm:cxnLst>
    <dgm:cxn modelId="{5417F3DF-8CAE-4E6C-ADBB-ED6F50084B8E}" type="presOf" srcId="{D1776C8F-2B10-4075-8DF7-7F65AB725ED5}" destId="{F5034101-5B7D-4FE7-B47A-5A48CF39606B}" srcOrd="0" destOrd="0" presId="urn:microsoft.com/office/officeart/2005/8/layout/vList5"/>
    <dgm:cxn modelId="{7077B78D-FCDC-4519-8416-DC357ACD5043}" srcId="{F6FEADD9-F67D-41F5-BA4C-3C84956E7F46}" destId="{D1776C8F-2B10-4075-8DF7-7F65AB725ED5}" srcOrd="2" destOrd="0" parTransId="{7291E740-3E17-41B3-99D3-1D67AE37CC3F}" sibTransId="{88B75C29-8054-417D-BCE3-878A55118F6D}"/>
    <dgm:cxn modelId="{3D887057-7E91-45EF-8E4B-3006C2DFECB4}" type="presOf" srcId="{6BE4E373-0656-4EDC-821E-BE09C952B1F6}" destId="{C7C3E6FD-D83F-4BDA-907E-B5EE041DA931}" srcOrd="0" destOrd="0" presId="urn:microsoft.com/office/officeart/2005/8/layout/vList5"/>
    <dgm:cxn modelId="{AFF7133D-5E9D-4613-9299-006F9E49301B}" type="presOf" srcId="{AA046201-5C4D-445E-BF0B-5C6D2B0A1945}" destId="{C04276DC-EE64-470A-B8BC-09067B8045FA}" srcOrd="0" destOrd="0" presId="urn:microsoft.com/office/officeart/2005/8/layout/vList5"/>
    <dgm:cxn modelId="{1D12F37E-DF42-400C-B5B5-A8FAF49EC0EC}" type="presOf" srcId="{1E4D3931-0DBD-4211-A24A-6AF364284B1E}" destId="{D54B1729-BC98-42C1-9C6C-D65DCBA4358F}" srcOrd="0" destOrd="0" presId="urn:microsoft.com/office/officeart/2005/8/layout/vList5"/>
    <dgm:cxn modelId="{63E4D827-0083-4625-9FD6-043D8D32091E}" srcId="{74EE5CD8-078F-4590-BF9C-A341A294A016}" destId="{1E4D3931-0DBD-4211-A24A-6AF364284B1E}" srcOrd="0" destOrd="0" parTransId="{FC93695B-FD0E-4353-B1FD-4328F4386DEC}" sibTransId="{CADAA3D9-7C63-4729-85B0-64C8AF644EEF}"/>
    <dgm:cxn modelId="{B8AF1086-D7BE-446F-9133-738B599E9A7D}" srcId="{F6FEADD9-F67D-41F5-BA4C-3C84956E7F46}" destId="{AA046201-5C4D-445E-BF0B-5C6D2B0A1945}" srcOrd="1" destOrd="0" parTransId="{FE92FC33-5E0F-4302-9E80-A69E8ACDDE56}" sibTransId="{40767EFF-7D52-4469-ACEE-7D28E67337E2}"/>
    <dgm:cxn modelId="{9071FB3B-D26B-4384-BD1A-80C12C62D02C}" srcId="{AA046201-5C4D-445E-BF0B-5C6D2B0A1945}" destId="{C59269D0-92A5-481C-BA64-727AFB0DD545}" srcOrd="0" destOrd="0" parTransId="{312CC84D-092F-422A-AA24-A4619DBBB7BE}" sibTransId="{266DE8E8-1339-41C4-B9A7-6148496C7FA9}"/>
    <dgm:cxn modelId="{B6416E04-E5DE-46CA-AD27-47EBE280D636}" type="presOf" srcId="{C59269D0-92A5-481C-BA64-727AFB0DD545}" destId="{B37A5355-225B-4C6F-AED7-6C620F99EECC}" srcOrd="0" destOrd="0" presId="urn:microsoft.com/office/officeart/2005/8/layout/vList5"/>
    <dgm:cxn modelId="{119690D4-400B-468B-8BA0-5C9C9E2AFEAF}" srcId="{D1776C8F-2B10-4075-8DF7-7F65AB725ED5}" destId="{6BE4E373-0656-4EDC-821E-BE09C952B1F6}" srcOrd="0" destOrd="0" parTransId="{34218063-BF94-4304-99BD-B3F7BA4D3C8F}" sibTransId="{E17B9BF1-2948-497F-8EC7-3BF734D839DB}"/>
    <dgm:cxn modelId="{9A0DCB65-9DCB-4972-9768-1762E4116F3C}" type="presOf" srcId="{74EE5CD8-078F-4590-BF9C-A341A294A016}" destId="{7E429971-BC57-430F-BB25-C0574E5E39E3}" srcOrd="0" destOrd="0" presId="urn:microsoft.com/office/officeart/2005/8/layout/vList5"/>
    <dgm:cxn modelId="{DBCA7E61-D822-40A0-A27A-D7E092386A0B}" type="presOf" srcId="{F6FEADD9-F67D-41F5-BA4C-3C84956E7F46}" destId="{AAE7A1E6-6847-453D-B55B-8A82BF138C1D}" srcOrd="0" destOrd="0" presId="urn:microsoft.com/office/officeart/2005/8/layout/vList5"/>
    <dgm:cxn modelId="{F40F9561-0D4C-44CF-91EF-A92B1DBDE44B}" srcId="{F6FEADD9-F67D-41F5-BA4C-3C84956E7F46}" destId="{74EE5CD8-078F-4590-BF9C-A341A294A016}" srcOrd="0" destOrd="0" parTransId="{BB568D76-3363-43D3-B00C-3359A643216C}" sibTransId="{CF9FB981-E6ED-4440-AC98-4E4E2ABA2C55}"/>
    <dgm:cxn modelId="{1E18118B-9778-4714-A249-2B714D5427F7}" type="presParOf" srcId="{AAE7A1E6-6847-453D-B55B-8A82BF138C1D}" destId="{C4407577-18A2-46E0-8805-2838042EB67A}" srcOrd="0" destOrd="0" presId="urn:microsoft.com/office/officeart/2005/8/layout/vList5"/>
    <dgm:cxn modelId="{84152E8A-21A6-4CAF-BC09-47C13F4FFFB8}" type="presParOf" srcId="{C4407577-18A2-46E0-8805-2838042EB67A}" destId="{7E429971-BC57-430F-BB25-C0574E5E39E3}" srcOrd="0" destOrd="0" presId="urn:microsoft.com/office/officeart/2005/8/layout/vList5"/>
    <dgm:cxn modelId="{1D51832F-3B38-483B-8C08-BDD413206841}" type="presParOf" srcId="{C4407577-18A2-46E0-8805-2838042EB67A}" destId="{D54B1729-BC98-42C1-9C6C-D65DCBA4358F}" srcOrd="1" destOrd="0" presId="urn:microsoft.com/office/officeart/2005/8/layout/vList5"/>
    <dgm:cxn modelId="{F2BB24AB-7DB6-4F0F-92D8-664E0F322520}" type="presParOf" srcId="{AAE7A1E6-6847-453D-B55B-8A82BF138C1D}" destId="{AB8574CC-D4F2-4555-AEE3-F4EE58B11D03}" srcOrd="1" destOrd="0" presId="urn:microsoft.com/office/officeart/2005/8/layout/vList5"/>
    <dgm:cxn modelId="{3F47CC38-27AC-4E4E-92A2-FDE046382C80}" type="presParOf" srcId="{AAE7A1E6-6847-453D-B55B-8A82BF138C1D}" destId="{85B8F607-FDD8-476A-ADBE-E1250824F294}" srcOrd="2" destOrd="0" presId="urn:microsoft.com/office/officeart/2005/8/layout/vList5"/>
    <dgm:cxn modelId="{B4BBC5E0-69C0-4FD2-84A6-C47E62DEA28D}" type="presParOf" srcId="{85B8F607-FDD8-476A-ADBE-E1250824F294}" destId="{C04276DC-EE64-470A-B8BC-09067B8045FA}" srcOrd="0" destOrd="0" presId="urn:microsoft.com/office/officeart/2005/8/layout/vList5"/>
    <dgm:cxn modelId="{71B90C6E-E0F2-4EE1-8864-5914AAFA20A7}" type="presParOf" srcId="{85B8F607-FDD8-476A-ADBE-E1250824F294}" destId="{B37A5355-225B-4C6F-AED7-6C620F99EECC}" srcOrd="1" destOrd="0" presId="urn:microsoft.com/office/officeart/2005/8/layout/vList5"/>
    <dgm:cxn modelId="{E6DEED78-0C33-4D1D-A595-AFE4311369E4}" type="presParOf" srcId="{AAE7A1E6-6847-453D-B55B-8A82BF138C1D}" destId="{5ACAA866-A8A8-4183-97B5-CEEAB1525C60}" srcOrd="3" destOrd="0" presId="urn:microsoft.com/office/officeart/2005/8/layout/vList5"/>
    <dgm:cxn modelId="{FD2A22C3-24B0-4E4D-A3BC-79528D3FBC48}" type="presParOf" srcId="{AAE7A1E6-6847-453D-B55B-8A82BF138C1D}" destId="{477213BE-9E91-4950-8451-7F60796F47F4}" srcOrd="4" destOrd="0" presId="urn:microsoft.com/office/officeart/2005/8/layout/vList5"/>
    <dgm:cxn modelId="{2D9E3819-8AF8-4F78-AD5E-1D892BCE0381}" type="presParOf" srcId="{477213BE-9E91-4950-8451-7F60796F47F4}" destId="{F5034101-5B7D-4FE7-B47A-5A48CF39606B}" srcOrd="0" destOrd="0" presId="urn:microsoft.com/office/officeart/2005/8/layout/vList5"/>
    <dgm:cxn modelId="{5FD7E964-E46A-45B4-A545-5D657B6094BB}" type="presParOf" srcId="{477213BE-9E91-4950-8451-7F60796F47F4}" destId="{C7C3E6FD-D83F-4BDA-907E-B5EE041DA931}"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5CA45B-3A0A-41C6-9CF3-B0FAEE7BFD8B}" type="doc">
      <dgm:prSet loTypeId="urn:microsoft.com/office/officeart/2005/8/layout/hList2#1" loCatId="list" qsTypeId="urn:microsoft.com/office/officeart/2005/8/quickstyle/simple1" qsCatId="simple" csTypeId="urn:microsoft.com/office/officeart/2005/8/colors/accent1_2" csCatId="accent1" phldr="1"/>
      <dgm:spPr/>
      <dgm:t>
        <a:bodyPr/>
        <a:lstStyle/>
        <a:p>
          <a:endParaRPr lang="en-US"/>
        </a:p>
      </dgm:t>
    </dgm:pt>
    <dgm:pt modelId="{8B5BBEC6-1F72-450B-8EAC-33FD8DCAFDCE}">
      <dgm:prSet phldrT="[Text]"/>
      <dgm:spPr/>
      <dgm:t>
        <a:bodyPr/>
        <a:lstStyle/>
        <a:p>
          <a:r>
            <a:rPr lang="en-US" dirty="0" smtClean="0"/>
            <a:t>Job Analysis</a:t>
          </a:r>
          <a:endParaRPr lang="en-US" dirty="0"/>
        </a:p>
      </dgm:t>
    </dgm:pt>
    <dgm:pt modelId="{777D0E6F-3857-4212-93A7-2625A3810872}" type="parTrans" cxnId="{64592712-373B-4CD7-805F-4BEF2D7725A8}">
      <dgm:prSet/>
      <dgm:spPr/>
      <dgm:t>
        <a:bodyPr/>
        <a:lstStyle/>
        <a:p>
          <a:endParaRPr lang="en-US"/>
        </a:p>
      </dgm:t>
    </dgm:pt>
    <dgm:pt modelId="{7B486A06-A899-46E2-8F30-0AAAED6EC234}" type="sibTrans" cxnId="{64592712-373B-4CD7-805F-4BEF2D7725A8}">
      <dgm:prSet/>
      <dgm:spPr/>
      <dgm:t>
        <a:bodyPr/>
        <a:lstStyle/>
        <a:p>
          <a:endParaRPr lang="en-US"/>
        </a:p>
      </dgm:t>
    </dgm:pt>
    <dgm:pt modelId="{C8E80542-F045-48FC-9C09-7E476A234131}">
      <dgm:prSet phldrT="[Text]" phldr="1"/>
      <dgm:spPr/>
      <dgm:t>
        <a:bodyPr/>
        <a:lstStyle/>
        <a:p>
          <a:endParaRPr lang="en-US"/>
        </a:p>
      </dgm:t>
    </dgm:pt>
    <dgm:pt modelId="{18EA3ECD-ED3F-4E68-911C-02D297BD8AFE}" type="parTrans" cxnId="{BE04D0C2-D991-444D-8026-6534CC2DE661}">
      <dgm:prSet/>
      <dgm:spPr/>
      <dgm:t>
        <a:bodyPr/>
        <a:lstStyle/>
        <a:p>
          <a:endParaRPr lang="en-US"/>
        </a:p>
      </dgm:t>
    </dgm:pt>
    <dgm:pt modelId="{E36A6848-8A8C-44C3-AEF4-013442678C5F}" type="sibTrans" cxnId="{BE04D0C2-D991-444D-8026-6534CC2DE661}">
      <dgm:prSet/>
      <dgm:spPr/>
      <dgm:t>
        <a:bodyPr/>
        <a:lstStyle/>
        <a:p>
          <a:endParaRPr lang="en-US"/>
        </a:p>
      </dgm:t>
    </dgm:pt>
    <dgm:pt modelId="{59BE1091-ABD0-43F9-93D9-1811355EABBD}">
      <dgm:prSet phldrT="[Text]" phldr="1"/>
      <dgm:spPr/>
      <dgm:t>
        <a:bodyPr/>
        <a:lstStyle/>
        <a:p>
          <a:endParaRPr lang="en-US"/>
        </a:p>
      </dgm:t>
    </dgm:pt>
    <dgm:pt modelId="{1361A073-CACF-4A39-8330-6FE63350C5AB}" type="parTrans" cxnId="{F963CB29-8FD7-4D2D-B052-E8592966E84B}">
      <dgm:prSet/>
      <dgm:spPr/>
      <dgm:t>
        <a:bodyPr/>
        <a:lstStyle/>
        <a:p>
          <a:endParaRPr lang="en-US"/>
        </a:p>
      </dgm:t>
    </dgm:pt>
    <dgm:pt modelId="{804FDB60-6138-4C0A-B917-017157BAF65B}" type="sibTrans" cxnId="{F963CB29-8FD7-4D2D-B052-E8592966E84B}">
      <dgm:prSet/>
      <dgm:spPr/>
      <dgm:t>
        <a:bodyPr/>
        <a:lstStyle/>
        <a:p>
          <a:endParaRPr lang="en-US"/>
        </a:p>
      </dgm:t>
    </dgm:pt>
    <dgm:pt modelId="{EEA17E7E-8DD7-4156-BC1E-91D97B09A81E}">
      <dgm:prSet phldrT="[Text]"/>
      <dgm:spPr/>
      <dgm:t>
        <a:bodyPr/>
        <a:lstStyle/>
        <a:p>
          <a:r>
            <a:rPr lang="en-US" dirty="0" smtClean="0"/>
            <a:t>Gap Analysis</a:t>
          </a:r>
          <a:endParaRPr lang="en-US" dirty="0"/>
        </a:p>
      </dgm:t>
    </dgm:pt>
    <dgm:pt modelId="{7CE84DA7-2974-4A91-BAC1-490CE0EBBA9A}" type="parTrans" cxnId="{84BCC217-51EF-40C3-8887-580A18E205E5}">
      <dgm:prSet/>
      <dgm:spPr/>
      <dgm:t>
        <a:bodyPr/>
        <a:lstStyle/>
        <a:p>
          <a:endParaRPr lang="en-US"/>
        </a:p>
      </dgm:t>
    </dgm:pt>
    <dgm:pt modelId="{7EA540AA-82C8-4AF0-B939-1FD4C49BA981}" type="sibTrans" cxnId="{84BCC217-51EF-40C3-8887-580A18E205E5}">
      <dgm:prSet/>
      <dgm:spPr/>
      <dgm:t>
        <a:bodyPr/>
        <a:lstStyle/>
        <a:p>
          <a:endParaRPr lang="en-US"/>
        </a:p>
      </dgm:t>
    </dgm:pt>
    <dgm:pt modelId="{3C3586E3-F429-403B-B1A2-465681082964}">
      <dgm:prSet phldrT="[Text]" phldr="1"/>
      <dgm:spPr/>
      <dgm:t>
        <a:bodyPr/>
        <a:lstStyle/>
        <a:p>
          <a:endParaRPr lang="en-US" dirty="0"/>
        </a:p>
      </dgm:t>
    </dgm:pt>
    <dgm:pt modelId="{2CDDA5CD-E4FE-4D8D-BCC2-DC2208BC598E}" type="parTrans" cxnId="{2435320D-1F41-463C-B0EF-8D34794A8C4B}">
      <dgm:prSet/>
      <dgm:spPr/>
      <dgm:t>
        <a:bodyPr/>
        <a:lstStyle/>
        <a:p>
          <a:endParaRPr lang="en-US"/>
        </a:p>
      </dgm:t>
    </dgm:pt>
    <dgm:pt modelId="{66291197-DBF9-4ABA-A640-7CBF8533057F}" type="sibTrans" cxnId="{2435320D-1F41-463C-B0EF-8D34794A8C4B}">
      <dgm:prSet/>
      <dgm:spPr/>
      <dgm:t>
        <a:bodyPr/>
        <a:lstStyle/>
        <a:p>
          <a:endParaRPr lang="en-US"/>
        </a:p>
      </dgm:t>
    </dgm:pt>
    <dgm:pt modelId="{3DB93F77-F50F-4435-856D-68D06DD52607}">
      <dgm:prSet phldrT="[Text]" phldr="1"/>
      <dgm:spPr/>
      <dgm:t>
        <a:bodyPr/>
        <a:lstStyle/>
        <a:p>
          <a:endParaRPr lang="en-US" dirty="0"/>
        </a:p>
      </dgm:t>
    </dgm:pt>
    <dgm:pt modelId="{DEF2AD55-D2D3-4CA9-95FD-F2BF9F593442}" type="parTrans" cxnId="{093E41C1-E6E3-4938-BC4A-D2AC88321F5E}">
      <dgm:prSet/>
      <dgm:spPr/>
      <dgm:t>
        <a:bodyPr/>
        <a:lstStyle/>
        <a:p>
          <a:endParaRPr lang="en-US"/>
        </a:p>
      </dgm:t>
    </dgm:pt>
    <dgm:pt modelId="{25EEE4AA-F082-4B30-949B-CC32081AAE08}" type="sibTrans" cxnId="{093E41C1-E6E3-4938-BC4A-D2AC88321F5E}">
      <dgm:prSet/>
      <dgm:spPr/>
      <dgm:t>
        <a:bodyPr/>
        <a:lstStyle/>
        <a:p>
          <a:endParaRPr lang="en-US"/>
        </a:p>
      </dgm:t>
    </dgm:pt>
    <dgm:pt modelId="{AAC215B6-8F92-4C47-82D8-E1CFCF4A594C}">
      <dgm:prSet phldrT="[Text]"/>
      <dgm:spPr/>
      <dgm:t>
        <a:bodyPr/>
        <a:lstStyle/>
        <a:p>
          <a:r>
            <a:rPr lang="en-US" dirty="0" smtClean="0"/>
            <a:t>Development Plans</a:t>
          </a:r>
          <a:endParaRPr lang="en-US" dirty="0"/>
        </a:p>
      </dgm:t>
    </dgm:pt>
    <dgm:pt modelId="{D53DB00B-18FA-408F-8F74-672187860272}" type="parTrans" cxnId="{95BCAADF-47D4-46C6-B4EC-812230AE9AE4}">
      <dgm:prSet/>
      <dgm:spPr/>
      <dgm:t>
        <a:bodyPr/>
        <a:lstStyle/>
        <a:p>
          <a:endParaRPr lang="en-US"/>
        </a:p>
      </dgm:t>
    </dgm:pt>
    <dgm:pt modelId="{243E0FAA-3D73-4E54-9C63-6E90248F28D1}" type="sibTrans" cxnId="{95BCAADF-47D4-46C6-B4EC-812230AE9AE4}">
      <dgm:prSet/>
      <dgm:spPr/>
      <dgm:t>
        <a:bodyPr/>
        <a:lstStyle/>
        <a:p>
          <a:endParaRPr lang="en-US"/>
        </a:p>
      </dgm:t>
    </dgm:pt>
    <dgm:pt modelId="{5F045873-0BFF-4BCD-B929-FC07BC63B72F}">
      <dgm:prSet phldrT="[Text]" phldr="1"/>
      <dgm:spPr/>
      <dgm:t>
        <a:bodyPr/>
        <a:lstStyle/>
        <a:p>
          <a:endParaRPr lang="en-US"/>
        </a:p>
      </dgm:t>
    </dgm:pt>
    <dgm:pt modelId="{510BC242-E6BF-4436-9F1C-B09403FA37D1}" type="parTrans" cxnId="{85A5356D-B61D-4EEA-B57C-5B01703709AB}">
      <dgm:prSet/>
      <dgm:spPr/>
      <dgm:t>
        <a:bodyPr/>
        <a:lstStyle/>
        <a:p>
          <a:endParaRPr lang="en-US"/>
        </a:p>
      </dgm:t>
    </dgm:pt>
    <dgm:pt modelId="{04B4326C-36A4-41D5-B358-FCED93E5DD1C}" type="sibTrans" cxnId="{85A5356D-B61D-4EEA-B57C-5B01703709AB}">
      <dgm:prSet/>
      <dgm:spPr/>
      <dgm:t>
        <a:bodyPr/>
        <a:lstStyle/>
        <a:p>
          <a:endParaRPr lang="en-US"/>
        </a:p>
      </dgm:t>
    </dgm:pt>
    <dgm:pt modelId="{9DA04544-7B4E-4705-A6F4-D6E353BA0E7A}">
      <dgm:prSet phldrT="[Text]" phldr="1"/>
      <dgm:spPr/>
      <dgm:t>
        <a:bodyPr/>
        <a:lstStyle/>
        <a:p>
          <a:endParaRPr lang="en-US"/>
        </a:p>
      </dgm:t>
    </dgm:pt>
    <dgm:pt modelId="{DBD7BE05-CCA2-486C-A229-BBE40EF574F2}" type="parTrans" cxnId="{E2451DBC-3985-4F4D-BFFA-0A1AA026BE35}">
      <dgm:prSet/>
      <dgm:spPr/>
      <dgm:t>
        <a:bodyPr/>
        <a:lstStyle/>
        <a:p>
          <a:endParaRPr lang="en-US"/>
        </a:p>
      </dgm:t>
    </dgm:pt>
    <dgm:pt modelId="{E4678207-2C20-4F90-A23D-3989AF7681D6}" type="sibTrans" cxnId="{E2451DBC-3985-4F4D-BFFA-0A1AA026BE35}">
      <dgm:prSet/>
      <dgm:spPr/>
      <dgm:t>
        <a:bodyPr/>
        <a:lstStyle/>
        <a:p>
          <a:endParaRPr lang="en-US"/>
        </a:p>
      </dgm:t>
    </dgm:pt>
    <dgm:pt modelId="{FDB540CE-99B5-4509-AF4C-011159F103ED}" type="pres">
      <dgm:prSet presAssocID="{BC5CA45B-3A0A-41C6-9CF3-B0FAEE7BFD8B}" presName="linearFlow" presStyleCnt="0">
        <dgm:presLayoutVars>
          <dgm:dir/>
          <dgm:animLvl val="lvl"/>
          <dgm:resizeHandles/>
        </dgm:presLayoutVars>
      </dgm:prSet>
      <dgm:spPr/>
      <dgm:t>
        <a:bodyPr/>
        <a:lstStyle/>
        <a:p>
          <a:endParaRPr lang="en-US"/>
        </a:p>
      </dgm:t>
    </dgm:pt>
    <dgm:pt modelId="{1D43AEAC-194B-44B9-B4FB-D6CE725F06D8}" type="pres">
      <dgm:prSet presAssocID="{8B5BBEC6-1F72-450B-8EAC-33FD8DCAFDCE}" presName="compositeNode" presStyleCnt="0">
        <dgm:presLayoutVars>
          <dgm:bulletEnabled val="1"/>
        </dgm:presLayoutVars>
      </dgm:prSet>
      <dgm:spPr/>
    </dgm:pt>
    <dgm:pt modelId="{45B44695-FB95-4B72-9DD4-3F8C49FBB9BB}" type="pres">
      <dgm:prSet presAssocID="{8B5BBEC6-1F72-450B-8EAC-33FD8DCAFDCE}" presName="image" presStyleLbl="fgImgPlace1" presStyleIdx="0" presStyleCnt="3" custScaleX="180105" custScaleY="145192" custLinFactX="18640" custLinFactY="100000" custLinFactNeighborX="100000" custLinFactNeighborY="162947"/>
      <dgm:spPr>
        <a:blipFill rotWithShape="1">
          <a:blip xmlns:r="http://schemas.openxmlformats.org/officeDocument/2006/relationships" r:embed="rId1"/>
          <a:stretch>
            <a:fillRect/>
          </a:stretch>
        </a:blipFill>
      </dgm:spPr>
    </dgm:pt>
    <dgm:pt modelId="{165BF294-7723-467F-958D-E5954740B251}" type="pres">
      <dgm:prSet presAssocID="{8B5BBEC6-1F72-450B-8EAC-33FD8DCAFDCE}" presName="childNode" presStyleLbl="node1" presStyleIdx="0" presStyleCnt="3" custLinFactNeighborY="1427">
        <dgm:presLayoutVars>
          <dgm:bulletEnabled val="1"/>
        </dgm:presLayoutVars>
      </dgm:prSet>
      <dgm:spPr/>
      <dgm:t>
        <a:bodyPr/>
        <a:lstStyle/>
        <a:p>
          <a:endParaRPr lang="en-US"/>
        </a:p>
      </dgm:t>
    </dgm:pt>
    <dgm:pt modelId="{4E5B167A-13AF-4A8D-9390-F4E24505CC8E}" type="pres">
      <dgm:prSet presAssocID="{8B5BBEC6-1F72-450B-8EAC-33FD8DCAFDCE}" presName="parentNode" presStyleLbl="revTx" presStyleIdx="0" presStyleCnt="3">
        <dgm:presLayoutVars>
          <dgm:chMax val="0"/>
          <dgm:bulletEnabled val="1"/>
        </dgm:presLayoutVars>
      </dgm:prSet>
      <dgm:spPr/>
      <dgm:t>
        <a:bodyPr/>
        <a:lstStyle/>
        <a:p>
          <a:endParaRPr lang="en-US"/>
        </a:p>
      </dgm:t>
    </dgm:pt>
    <dgm:pt modelId="{756A2C9A-6F34-4B41-80E9-AB0B1F239A98}" type="pres">
      <dgm:prSet presAssocID="{7B486A06-A899-46E2-8F30-0AAAED6EC234}" presName="sibTrans" presStyleCnt="0"/>
      <dgm:spPr/>
    </dgm:pt>
    <dgm:pt modelId="{4303FC12-2B03-42B5-8DCB-86D8E4AD62C9}" type="pres">
      <dgm:prSet presAssocID="{EEA17E7E-8DD7-4156-BC1E-91D97B09A81E}" presName="compositeNode" presStyleCnt="0">
        <dgm:presLayoutVars>
          <dgm:bulletEnabled val="1"/>
        </dgm:presLayoutVars>
      </dgm:prSet>
      <dgm:spPr/>
    </dgm:pt>
    <dgm:pt modelId="{530D1395-A2CA-4C92-8F96-2198F25E935A}" type="pres">
      <dgm:prSet presAssocID="{EEA17E7E-8DD7-4156-BC1E-91D97B09A81E}" presName="image" presStyleLbl="fgImgPlace1" presStyleIdx="1" presStyleCnt="3" custScaleX="201453" custScaleY="144804" custLinFactY="100000" custLinFactNeighborX="89121" custLinFactNeighborY="172505"/>
      <dgm:spPr>
        <a:blipFill rotWithShape="1">
          <a:blip xmlns:r="http://schemas.openxmlformats.org/officeDocument/2006/relationships" r:embed="rId2"/>
          <a:stretch>
            <a:fillRect/>
          </a:stretch>
        </a:blipFill>
      </dgm:spPr>
    </dgm:pt>
    <dgm:pt modelId="{FB5C03E9-8E0E-471A-B1D7-6F110AB5FA9D}" type="pres">
      <dgm:prSet presAssocID="{EEA17E7E-8DD7-4156-BC1E-91D97B09A81E}" presName="childNode" presStyleLbl="node1" presStyleIdx="1" presStyleCnt="3" custLinFactNeighborX="-13086">
        <dgm:presLayoutVars>
          <dgm:bulletEnabled val="1"/>
        </dgm:presLayoutVars>
      </dgm:prSet>
      <dgm:spPr/>
      <dgm:t>
        <a:bodyPr/>
        <a:lstStyle/>
        <a:p>
          <a:endParaRPr lang="en-US"/>
        </a:p>
      </dgm:t>
    </dgm:pt>
    <dgm:pt modelId="{B3AF5B2F-E444-4492-8A32-CC0FDDCEA295}" type="pres">
      <dgm:prSet presAssocID="{EEA17E7E-8DD7-4156-BC1E-91D97B09A81E}" presName="parentNode" presStyleLbl="revTx" presStyleIdx="1" presStyleCnt="3" custLinFactNeighborX="-70111" custLinFactNeighborY="-830">
        <dgm:presLayoutVars>
          <dgm:chMax val="0"/>
          <dgm:bulletEnabled val="1"/>
        </dgm:presLayoutVars>
      </dgm:prSet>
      <dgm:spPr/>
      <dgm:t>
        <a:bodyPr/>
        <a:lstStyle/>
        <a:p>
          <a:endParaRPr lang="en-US"/>
        </a:p>
      </dgm:t>
    </dgm:pt>
    <dgm:pt modelId="{599C8398-B2B0-4802-80BA-9F4401AEBCF3}" type="pres">
      <dgm:prSet presAssocID="{7EA540AA-82C8-4AF0-B939-1FD4C49BA981}" presName="sibTrans" presStyleCnt="0"/>
      <dgm:spPr/>
    </dgm:pt>
    <dgm:pt modelId="{7F188414-C77B-4A92-982C-08B70779411C}" type="pres">
      <dgm:prSet presAssocID="{AAC215B6-8F92-4C47-82D8-E1CFCF4A594C}" presName="compositeNode" presStyleCnt="0">
        <dgm:presLayoutVars>
          <dgm:bulletEnabled val="1"/>
        </dgm:presLayoutVars>
      </dgm:prSet>
      <dgm:spPr/>
    </dgm:pt>
    <dgm:pt modelId="{8BC5E576-BAE4-48D6-8348-3E396B1FAC5F}" type="pres">
      <dgm:prSet presAssocID="{AAC215B6-8F92-4C47-82D8-E1CFCF4A594C}" presName="image" presStyleLbl="fgImgPlace1" presStyleIdx="2" presStyleCnt="3" custScaleX="172796" custScaleY="142823" custLinFactY="100000" custLinFactNeighborX="73440" custLinFactNeighborY="177516"/>
      <dgm:spPr>
        <a:blipFill>
          <a:blip xmlns:r="http://schemas.openxmlformats.org/officeDocument/2006/relationships" r:embed="rId3"/>
          <a:stretch>
            <a:fillRect/>
          </a:stretch>
        </a:blipFill>
      </dgm:spPr>
    </dgm:pt>
    <dgm:pt modelId="{ED200C2C-A039-4FE9-8A99-7ABE32E08E9E}" type="pres">
      <dgm:prSet presAssocID="{AAC215B6-8F92-4C47-82D8-E1CFCF4A594C}" presName="childNode" presStyleLbl="node1" presStyleIdx="2" presStyleCnt="3" custLinFactNeighborX="-22056" custLinFactNeighborY="1234">
        <dgm:presLayoutVars>
          <dgm:bulletEnabled val="1"/>
        </dgm:presLayoutVars>
      </dgm:prSet>
      <dgm:spPr/>
      <dgm:t>
        <a:bodyPr/>
        <a:lstStyle/>
        <a:p>
          <a:endParaRPr lang="en-US"/>
        </a:p>
      </dgm:t>
    </dgm:pt>
    <dgm:pt modelId="{CAFC6E83-37F8-479F-9218-EACE8652316C}" type="pres">
      <dgm:prSet presAssocID="{AAC215B6-8F92-4C47-82D8-E1CFCF4A594C}" presName="parentNode" presStyleLbl="revTx" presStyleIdx="2" presStyleCnt="3" custLinFactX="-14788" custLinFactNeighborX="-100000" custLinFactNeighborY="-6484">
        <dgm:presLayoutVars>
          <dgm:chMax val="0"/>
          <dgm:bulletEnabled val="1"/>
        </dgm:presLayoutVars>
      </dgm:prSet>
      <dgm:spPr/>
      <dgm:t>
        <a:bodyPr/>
        <a:lstStyle/>
        <a:p>
          <a:endParaRPr lang="en-US"/>
        </a:p>
      </dgm:t>
    </dgm:pt>
  </dgm:ptLst>
  <dgm:cxnLst>
    <dgm:cxn modelId="{64592712-373B-4CD7-805F-4BEF2D7725A8}" srcId="{BC5CA45B-3A0A-41C6-9CF3-B0FAEE7BFD8B}" destId="{8B5BBEC6-1F72-450B-8EAC-33FD8DCAFDCE}" srcOrd="0" destOrd="0" parTransId="{777D0E6F-3857-4212-93A7-2625A3810872}" sibTransId="{7B486A06-A899-46E2-8F30-0AAAED6EC234}"/>
    <dgm:cxn modelId="{E2451DBC-3985-4F4D-BFFA-0A1AA026BE35}" srcId="{AAC215B6-8F92-4C47-82D8-E1CFCF4A594C}" destId="{9DA04544-7B4E-4705-A6F4-D6E353BA0E7A}" srcOrd="1" destOrd="0" parTransId="{DBD7BE05-CCA2-486C-A229-BBE40EF574F2}" sibTransId="{E4678207-2C20-4F90-A23D-3989AF7681D6}"/>
    <dgm:cxn modelId="{F963CB29-8FD7-4D2D-B052-E8592966E84B}" srcId="{8B5BBEC6-1F72-450B-8EAC-33FD8DCAFDCE}" destId="{59BE1091-ABD0-43F9-93D9-1811355EABBD}" srcOrd="1" destOrd="0" parTransId="{1361A073-CACF-4A39-8330-6FE63350C5AB}" sibTransId="{804FDB60-6138-4C0A-B917-017157BAF65B}"/>
    <dgm:cxn modelId="{711A2C2A-CEFF-4420-AFF0-E94AD500B06A}" type="presOf" srcId="{8B5BBEC6-1F72-450B-8EAC-33FD8DCAFDCE}" destId="{4E5B167A-13AF-4A8D-9390-F4E24505CC8E}" srcOrd="0" destOrd="0" presId="urn:microsoft.com/office/officeart/2005/8/layout/hList2#1"/>
    <dgm:cxn modelId="{D0CED733-7CCC-4BC3-B9D0-2E6A4CE37D6E}" type="presOf" srcId="{3DB93F77-F50F-4435-856D-68D06DD52607}" destId="{FB5C03E9-8E0E-471A-B1D7-6F110AB5FA9D}" srcOrd="0" destOrd="1" presId="urn:microsoft.com/office/officeart/2005/8/layout/hList2#1"/>
    <dgm:cxn modelId="{093E41C1-E6E3-4938-BC4A-D2AC88321F5E}" srcId="{EEA17E7E-8DD7-4156-BC1E-91D97B09A81E}" destId="{3DB93F77-F50F-4435-856D-68D06DD52607}" srcOrd="1" destOrd="0" parTransId="{DEF2AD55-D2D3-4CA9-95FD-F2BF9F593442}" sibTransId="{25EEE4AA-F082-4B30-949B-CC32081AAE08}"/>
    <dgm:cxn modelId="{BE04D0C2-D991-444D-8026-6534CC2DE661}" srcId="{8B5BBEC6-1F72-450B-8EAC-33FD8DCAFDCE}" destId="{C8E80542-F045-48FC-9C09-7E476A234131}" srcOrd="0" destOrd="0" parTransId="{18EA3ECD-ED3F-4E68-911C-02D297BD8AFE}" sibTransId="{E36A6848-8A8C-44C3-AEF4-013442678C5F}"/>
    <dgm:cxn modelId="{7B61C170-DB16-4242-A50F-F2B8084F8A13}" type="presOf" srcId="{5F045873-0BFF-4BCD-B929-FC07BC63B72F}" destId="{ED200C2C-A039-4FE9-8A99-7ABE32E08E9E}" srcOrd="0" destOrd="0" presId="urn:microsoft.com/office/officeart/2005/8/layout/hList2#1"/>
    <dgm:cxn modelId="{E53EFB94-8558-49C6-BB1F-81AC0EF954F9}" type="presOf" srcId="{59BE1091-ABD0-43F9-93D9-1811355EABBD}" destId="{165BF294-7723-467F-958D-E5954740B251}" srcOrd="0" destOrd="1" presId="urn:microsoft.com/office/officeart/2005/8/layout/hList2#1"/>
    <dgm:cxn modelId="{F296D015-A441-4BF6-B2A1-BAA50C57A0F9}" type="presOf" srcId="{C8E80542-F045-48FC-9C09-7E476A234131}" destId="{165BF294-7723-467F-958D-E5954740B251}" srcOrd="0" destOrd="0" presId="urn:microsoft.com/office/officeart/2005/8/layout/hList2#1"/>
    <dgm:cxn modelId="{95BCAADF-47D4-46C6-B4EC-812230AE9AE4}" srcId="{BC5CA45B-3A0A-41C6-9CF3-B0FAEE7BFD8B}" destId="{AAC215B6-8F92-4C47-82D8-E1CFCF4A594C}" srcOrd="2" destOrd="0" parTransId="{D53DB00B-18FA-408F-8F74-672187860272}" sibTransId="{243E0FAA-3D73-4E54-9C63-6E90248F28D1}"/>
    <dgm:cxn modelId="{4F067451-28D5-47F8-8E7D-874B80D767DD}" type="presOf" srcId="{EEA17E7E-8DD7-4156-BC1E-91D97B09A81E}" destId="{B3AF5B2F-E444-4492-8A32-CC0FDDCEA295}" srcOrd="0" destOrd="0" presId="urn:microsoft.com/office/officeart/2005/8/layout/hList2#1"/>
    <dgm:cxn modelId="{58A9E8BF-3638-4800-862C-161C6A179837}" type="presOf" srcId="{9DA04544-7B4E-4705-A6F4-D6E353BA0E7A}" destId="{ED200C2C-A039-4FE9-8A99-7ABE32E08E9E}" srcOrd="0" destOrd="1" presId="urn:microsoft.com/office/officeart/2005/8/layout/hList2#1"/>
    <dgm:cxn modelId="{97A11435-0BBB-461A-A893-786B33AAAF7F}" type="presOf" srcId="{AAC215B6-8F92-4C47-82D8-E1CFCF4A594C}" destId="{CAFC6E83-37F8-479F-9218-EACE8652316C}" srcOrd="0" destOrd="0" presId="urn:microsoft.com/office/officeart/2005/8/layout/hList2#1"/>
    <dgm:cxn modelId="{4822EA46-0E6D-43C7-BF43-DE3F431BDE5F}" type="presOf" srcId="{3C3586E3-F429-403B-B1A2-465681082964}" destId="{FB5C03E9-8E0E-471A-B1D7-6F110AB5FA9D}" srcOrd="0" destOrd="0" presId="urn:microsoft.com/office/officeart/2005/8/layout/hList2#1"/>
    <dgm:cxn modelId="{2435320D-1F41-463C-B0EF-8D34794A8C4B}" srcId="{EEA17E7E-8DD7-4156-BC1E-91D97B09A81E}" destId="{3C3586E3-F429-403B-B1A2-465681082964}" srcOrd="0" destOrd="0" parTransId="{2CDDA5CD-E4FE-4D8D-BCC2-DC2208BC598E}" sibTransId="{66291197-DBF9-4ABA-A640-7CBF8533057F}"/>
    <dgm:cxn modelId="{0339A042-7EE7-4B26-9FFD-3BF4CC7DFDAE}" type="presOf" srcId="{BC5CA45B-3A0A-41C6-9CF3-B0FAEE7BFD8B}" destId="{FDB540CE-99B5-4509-AF4C-011159F103ED}" srcOrd="0" destOrd="0" presId="urn:microsoft.com/office/officeart/2005/8/layout/hList2#1"/>
    <dgm:cxn modelId="{85A5356D-B61D-4EEA-B57C-5B01703709AB}" srcId="{AAC215B6-8F92-4C47-82D8-E1CFCF4A594C}" destId="{5F045873-0BFF-4BCD-B929-FC07BC63B72F}" srcOrd="0" destOrd="0" parTransId="{510BC242-E6BF-4436-9F1C-B09403FA37D1}" sibTransId="{04B4326C-36A4-41D5-B358-FCED93E5DD1C}"/>
    <dgm:cxn modelId="{84BCC217-51EF-40C3-8887-580A18E205E5}" srcId="{BC5CA45B-3A0A-41C6-9CF3-B0FAEE7BFD8B}" destId="{EEA17E7E-8DD7-4156-BC1E-91D97B09A81E}" srcOrd="1" destOrd="0" parTransId="{7CE84DA7-2974-4A91-BAC1-490CE0EBBA9A}" sibTransId="{7EA540AA-82C8-4AF0-B939-1FD4C49BA981}"/>
    <dgm:cxn modelId="{97284261-54CF-4841-82A0-26F028B24563}" type="presParOf" srcId="{FDB540CE-99B5-4509-AF4C-011159F103ED}" destId="{1D43AEAC-194B-44B9-B4FB-D6CE725F06D8}" srcOrd="0" destOrd="0" presId="urn:microsoft.com/office/officeart/2005/8/layout/hList2#1"/>
    <dgm:cxn modelId="{7D51F108-7192-4CD9-93EE-43C2B7D87E7A}" type="presParOf" srcId="{1D43AEAC-194B-44B9-B4FB-D6CE725F06D8}" destId="{45B44695-FB95-4B72-9DD4-3F8C49FBB9BB}" srcOrd="0" destOrd="0" presId="urn:microsoft.com/office/officeart/2005/8/layout/hList2#1"/>
    <dgm:cxn modelId="{0DCE43A3-8600-4A96-BFAF-291B9208F2CA}" type="presParOf" srcId="{1D43AEAC-194B-44B9-B4FB-D6CE725F06D8}" destId="{165BF294-7723-467F-958D-E5954740B251}" srcOrd="1" destOrd="0" presId="urn:microsoft.com/office/officeart/2005/8/layout/hList2#1"/>
    <dgm:cxn modelId="{DA4B8659-9029-4C90-A277-6128591BE8DA}" type="presParOf" srcId="{1D43AEAC-194B-44B9-B4FB-D6CE725F06D8}" destId="{4E5B167A-13AF-4A8D-9390-F4E24505CC8E}" srcOrd="2" destOrd="0" presId="urn:microsoft.com/office/officeart/2005/8/layout/hList2#1"/>
    <dgm:cxn modelId="{71883827-25E6-424F-AFA6-ECD324148760}" type="presParOf" srcId="{FDB540CE-99B5-4509-AF4C-011159F103ED}" destId="{756A2C9A-6F34-4B41-80E9-AB0B1F239A98}" srcOrd="1" destOrd="0" presId="urn:microsoft.com/office/officeart/2005/8/layout/hList2#1"/>
    <dgm:cxn modelId="{B6BEB21F-4167-45D6-9A57-E3DA2936DD34}" type="presParOf" srcId="{FDB540CE-99B5-4509-AF4C-011159F103ED}" destId="{4303FC12-2B03-42B5-8DCB-86D8E4AD62C9}" srcOrd="2" destOrd="0" presId="urn:microsoft.com/office/officeart/2005/8/layout/hList2#1"/>
    <dgm:cxn modelId="{8055429F-0D16-4DD2-A4C2-9C3FD1704006}" type="presParOf" srcId="{4303FC12-2B03-42B5-8DCB-86D8E4AD62C9}" destId="{530D1395-A2CA-4C92-8F96-2198F25E935A}" srcOrd="0" destOrd="0" presId="urn:microsoft.com/office/officeart/2005/8/layout/hList2#1"/>
    <dgm:cxn modelId="{73BFE52B-4FC0-4F87-A589-D42659E1A7D8}" type="presParOf" srcId="{4303FC12-2B03-42B5-8DCB-86D8E4AD62C9}" destId="{FB5C03E9-8E0E-471A-B1D7-6F110AB5FA9D}" srcOrd="1" destOrd="0" presId="urn:microsoft.com/office/officeart/2005/8/layout/hList2#1"/>
    <dgm:cxn modelId="{CD1048C1-E044-4B06-A3DA-1174A95E1DA5}" type="presParOf" srcId="{4303FC12-2B03-42B5-8DCB-86D8E4AD62C9}" destId="{B3AF5B2F-E444-4492-8A32-CC0FDDCEA295}" srcOrd="2" destOrd="0" presId="urn:microsoft.com/office/officeart/2005/8/layout/hList2#1"/>
    <dgm:cxn modelId="{C87BB302-8A02-451B-B9BE-6BA1BBE8DB1E}" type="presParOf" srcId="{FDB540CE-99B5-4509-AF4C-011159F103ED}" destId="{599C8398-B2B0-4802-80BA-9F4401AEBCF3}" srcOrd="3" destOrd="0" presId="urn:microsoft.com/office/officeart/2005/8/layout/hList2#1"/>
    <dgm:cxn modelId="{26B6DD5C-7DEA-4365-8BDA-F0FE699889B3}" type="presParOf" srcId="{FDB540CE-99B5-4509-AF4C-011159F103ED}" destId="{7F188414-C77B-4A92-982C-08B70779411C}" srcOrd="4" destOrd="0" presId="urn:microsoft.com/office/officeart/2005/8/layout/hList2#1"/>
    <dgm:cxn modelId="{32CA51D1-4ED0-4FDE-8C62-C09BBBC66D49}" type="presParOf" srcId="{7F188414-C77B-4A92-982C-08B70779411C}" destId="{8BC5E576-BAE4-48D6-8348-3E396B1FAC5F}" srcOrd="0" destOrd="0" presId="urn:microsoft.com/office/officeart/2005/8/layout/hList2#1"/>
    <dgm:cxn modelId="{80243274-A7A8-4E03-AC05-0575D5D85389}" type="presParOf" srcId="{7F188414-C77B-4A92-982C-08B70779411C}" destId="{ED200C2C-A039-4FE9-8A99-7ABE32E08E9E}" srcOrd="1" destOrd="0" presId="urn:microsoft.com/office/officeart/2005/8/layout/hList2#1"/>
    <dgm:cxn modelId="{CF9B1B6A-2845-4140-BED7-4D788540BF12}" type="presParOf" srcId="{7F188414-C77B-4A92-982C-08B70779411C}" destId="{CAFC6E83-37F8-479F-9218-EACE8652316C}" srcOrd="2" destOrd="0" presId="urn:microsoft.com/office/officeart/2005/8/layout/hList2#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5A5C9D-37FE-4BC5-A6F7-AF7A819A10B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82C3911B-D0EA-4251-AA23-9141715BFC57}">
      <dgm:prSet phldrT="[Text]"/>
      <dgm:spPr>
        <a:solidFill>
          <a:schemeClr val="accent2"/>
        </a:solidFill>
      </dgm:spPr>
      <dgm:t>
        <a:bodyPr/>
        <a:lstStyle/>
        <a:p>
          <a:r>
            <a:rPr lang="en-US" dirty="0" smtClean="0">
              <a:solidFill>
                <a:schemeClr val="bg1"/>
              </a:solidFill>
            </a:rPr>
            <a:t>A Profession</a:t>
          </a:r>
          <a:endParaRPr lang="en-US" dirty="0">
            <a:solidFill>
              <a:schemeClr val="bg1"/>
            </a:solidFill>
          </a:endParaRPr>
        </a:p>
      </dgm:t>
    </dgm:pt>
    <dgm:pt modelId="{D0140640-6878-45D7-BCDD-68E95D845B0D}" type="parTrans" cxnId="{0AE83E99-469A-47CE-8A9F-361ACC20ED0E}">
      <dgm:prSet/>
      <dgm:spPr/>
      <dgm:t>
        <a:bodyPr/>
        <a:lstStyle/>
        <a:p>
          <a:endParaRPr lang="en-US"/>
        </a:p>
      </dgm:t>
    </dgm:pt>
    <dgm:pt modelId="{39C88EEC-A495-4AFC-8610-9AAF85956775}" type="sibTrans" cxnId="{0AE83E99-469A-47CE-8A9F-361ACC20ED0E}">
      <dgm:prSet/>
      <dgm:spPr/>
      <dgm:t>
        <a:bodyPr/>
        <a:lstStyle/>
        <a:p>
          <a:endParaRPr lang="en-US"/>
        </a:p>
      </dgm:t>
    </dgm:pt>
    <dgm:pt modelId="{95B873E9-D7B8-4801-A971-C941B38BEA34}">
      <dgm:prSet phldrT="[Text]" custT="1"/>
      <dgm:spPr>
        <a:solidFill>
          <a:srgbClr val="C00000"/>
        </a:solidFill>
      </dgm:spPr>
      <dgm:t>
        <a:bodyPr/>
        <a:lstStyle/>
        <a:p>
          <a:pPr algn="ctr"/>
          <a:r>
            <a:rPr lang="en-US" sz="2400" b="1" dirty="0" smtClean="0"/>
            <a:t>Body of Knowledge (BOK)</a:t>
          </a:r>
          <a:endParaRPr lang="en-US" sz="2400" b="1" dirty="0"/>
        </a:p>
      </dgm:t>
    </dgm:pt>
    <dgm:pt modelId="{529C4E5B-4E9C-4157-A53D-166041A5C2A0}" type="parTrans" cxnId="{10798F84-B7A0-402C-8D4A-A35F6E27E4C8}">
      <dgm:prSet/>
      <dgm:spPr/>
      <dgm:t>
        <a:bodyPr/>
        <a:lstStyle/>
        <a:p>
          <a:endParaRPr lang="en-US"/>
        </a:p>
      </dgm:t>
    </dgm:pt>
    <dgm:pt modelId="{A09278F2-5A03-4E23-A4A5-9652C2E605C5}" type="sibTrans" cxnId="{10798F84-B7A0-402C-8D4A-A35F6E27E4C8}">
      <dgm:prSet/>
      <dgm:spPr/>
      <dgm:t>
        <a:bodyPr/>
        <a:lstStyle/>
        <a:p>
          <a:endParaRPr lang="en-US"/>
        </a:p>
      </dgm:t>
    </dgm:pt>
    <dgm:pt modelId="{59F49A7D-A699-4F4B-9625-7D5B97359E5C}">
      <dgm:prSet phldrT="[Text]" custT="1"/>
      <dgm:spPr>
        <a:solidFill>
          <a:srgbClr val="00B050"/>
        </a:solidFill>
      </dgm:spPr>
      <dgm:t>
        <a:bodyPr/>
        <a:lstStyle/>
        <a:p>
          <a:r>
            <a:rPr lang="en-US" sz="2400" b="1" dirty="0" smtClean="0"/>
            <a:t>Degree Programs</a:t>
          </a:r>
          <a:endParaRPr lang="en-US" sz="2400" b="1" dirty="0"/>
        </a:p>
      </dgm:t>
    </dgm:pt>
    <dgm:pt modelId="{533F27BB-C2FB-480F-BFD9-9ABC57B19029}" type="parTrans" cxnId="{4AD4DA09-B3CD-422D-AD3D-FE6BB4520D50}">
      <dgm:prSet/>
      <dgm:spPr/>
      <dgm:t>
        <a:bodyPr/>
        <a:lstStyle/>
        <a:p>
          <a:endParaRPr lang="en-US"/>
        </a:p>
      </dgm:t>
    </dgm:pt>
    <dgm:pt modelId="{2AE938D7-6345-4D87-A1C6-D218746639FA}" type="sibTrans" cxnId="{4AD4DA09-B3CD-422D-AD3D-FE6BB4520D50}">
      <dgm:prSet/>
      <dgm:spPr/>
      <dgm:t>
        <a:bodyPr/>
        <a:lstStyle/>
        <a:p>
          <a:endParaRPr lang="en-US"/>
        </a:p>
      </dgm:t>
    </dgm:pt>
    <dgm:pt modelId="{A58AAE59-AC2F-4B63-85AE-44134F1E6D45}">
      <dgm:prSet phldrT="[Text]" custT="1"/>
      <dgm:spPr>
        <a:solidFill>
          <a:srgbClr val="7030A0"/>
        </a:solidFill>
      </dgm:spPr>
      <dgm:t>
        <a:bodyPr/>
        <a:lstStyle/>
        <a:p>
          <a:r>
            <a:rPr lang="en-US" sz="2400" b="1" dirty="0" smtClean="0"/>
            <a:t>Certification and License to Practice</a:t>
          </a:r>
          <a:endParaRPr lang="en-US" sz="2400" b="1" dirty="0"/>
        </a:p>
      </dgm:t>
    </dgm:pt>
    <dgm:pt modelId="{51BC92BB-F458-43FE-BAAF-C71F9AAF73CB}" type="parTrans" cxnId="{CD0CBC2F-07CB-4EF0-A799-1C588E72DDF9}">
      <dgm:prSet/>
      <dgm:spPr/>
      <dgm:t>
        <a:bodyPr/>
        <a:lstStyle/>
        <a:p>
          <a:endParaRPr lang="en-US"/>
        </a:p>
      </dgm:t>
    </dgm:pt>
    <dgm:pt modelId="{7976B963-6FCD-4322-B767-C029DAF0E741}" type="sibTrans" cxnId="{CD0CBC2F-07CB-4EF0-A799-1C588E72DDF9}">
      <dgm:prSet/>
      <dgm:spPr/>
      <dgm:t>
        <a:bodyPr/>
        <a:lstStyle/>
        <a:p>
          <a:endParaRPr lang="en-US"/>
        </a:p>
      </dgm:t>
    </dgm:pt>
    <dgm:pt modelId="{16707F7F-0C4B-427D-A88F-E2AE4C523BCB}">
      <dgm:prSet phldrT="[Text]" custT="1"/>
      <dgm:spPr>
        <a:solidFill>
          <a:srgbClr val="D6A300"/>
        </a:solidFill>
      </dgm:spPr>
      <dgm:t>
        <a:bodyPr/>
        <a:lstStyle/>
        <a:p>
          <a:r>
            <a:rPr lang="en-US" sz="2400" b="1" dirty="0" smtClean="0"/>
            <a:t>Professional and Learned Societies</a:t>
          </a:r>
          <a:endParaRPr lang="en-US" sz="2400" b="1" dirty="0"/>
        </a:p>
      </dgm:t>
    </dgm:pt>
    <dgm:pt modelId="{DB353FC4-7C17-4B91-86B7-1A66AC9486CA}" type="parTrans" cxnId="{2E8FEC46-DD54-4CB7-85C1-1A86B3750DAE}">
      <dgm:prSet/>
      <dgm:spPr/>
      <dgm:t>
        <a:bodyPr/>
        <a:lstStyle/>
        <a:p>
          <a:endParaRPr lang="en-US"/>
        </a:p>
      </dgm:t>
    </dgm:pt>
    <dgm:pt modelId="{5F3A433A-2097-46BA-859F-6F79E6209CBC}" type="sibTrans" cxnId="{2E8FEC46-DD54-4CB7-85C1-1A86B3750DAE}">
      <dgm:prSet/>
      <dgm:spPr/>
      <dgm:t>
        <a:bodyPr/>
        <a:lstStyle/>
        <a:p>
          <a:endParaRPr lang="en-US"/>
        </a:p>
      </dgm:t>
    </dgm:pt>
    <dgm:pt modelId="{9A9500F0-1E33-4013-8094-E28A9A452C00}" type="pres">
      <dgm:prSet presAssocID="{525A5C9D-37FE-4BC5-A6F7-AF7A819A10B4}" presName="diagram" presStyleCnt="0">
        <dgm:presLayoutVars>
          <dgm:chMax val="1"/>
          <dgm:dir/>
          <dgm:animLvl val="ctr"/>
          <dgm:resizeHandles val="exact"/>
        </dgm:presLayoutVars>
      </dgm:prSet>
      <dgm:spPr/>
      <dgm:t>
        <a:bodyPr/>
        <a:lstStyle/>
        <a:p>
          <a:endParaRPr lang="en-US"/>
        </a:p>
      </dgm:t>
    </dgm:pt>
    <dgm:pt modelId="{9F3B27FF-FA47-435A-8726-B110E67CB1EB}" type="pres">
      <dgm:prSet presAssocID="{525A5C9D-37FE-4BC5-A6F7-AF7A819A10B4}" presName="matrix" presStyleCnt="0"/>
      <dgm:spPr/>
    </dgm:pt>
    <dgm:pt modelId="{38F18B6A-D291-4961-8AF0-1549A2E28F97}" type="pres">
      <dgm:prSet presAssocID="{525A5C9D-37FE-4BC5-A6F7-AF7A819A10B4}" presName="tile1" presStyleLbl="node1" presStyleIdx="0" presStyleCnt="4" custLinFactNeighborX="-1852"/>
      <dgm:spPr/>
      <dgm:t>
        <a:bodyPr/>
        <a:lstStyle/>
        <a:p>
          <a:endParaRPr lang="en-US"/>
        </a:p>
      </dgm:t>
    </dgm:pt>
    <dgm:pt modelId="{EBCAED0E-7C91-4763-B1E0-AC068F9F8725}" type="pres">
      <dgm:prSet presAssocID="{525A5C9D-37FE-4BC5-A6F7-AF7A819A10B4}" presName="tile1text" presStyleLbl="node1" presStyleIdx="0" presStyleCnt="4">
        <dgm:presLayoutVars>
          <dgm:chMax val="0"/>
          <dgm:chPref val="0"/>
          <dgm:bulletEnabled val="1"/>
        </dgm:presLayoutVars>
      </dgm:prSet>
      <dgm:spPr/>
      <dgm:t>
        <a:bodyPr/>
        <a:lstStyle/>
        <a:p>
          <a:endParaRPr lang="en-US"/>
        </a:p>
      </dgm:t>
    </dgm:pt>
    <dgm:pt modelId="{77789498-78AE-40E0-9268-1715B34708BB}" type="pres">
      <dgm:prSet presAssocID="{525A5C9D-37FE-4BC5-A6F7-AF7A819A10B4}" presName="tile2" presStyleLbl="node1" presStyleIdx="1" presStyleCnt="4"/>
      <dgm:spPr/>
      <dgm:t>
        <a:bodyPr/>
        <a:lstStyle/>
        <a:p>
          <a:endParaRPr lang="en-US"/>
        </a:p>
      </dgm:t>
    </dgm:pt>
    <dgm:pt modelId="{C1164C50-4E37-4D97-BB76-B7553DEC9078}" type="pres">
      <dgm:prSet presAssocID="{525A5C9D-37FE-4BC5-A6F7-AF7A819A10B4}" presName="tile2text" presStyleLbl="node1" presStyleIdx="1" presStyleCnt="4">
        <dgm:presLayoutVars>
          <dgm:chMax val="0"/>
          <dgm:chPref val="0"/>
          <dgm:bulletEnabled val="1"/>
        </dgm:presLayoutVars>
      </dgm:prSet>
      <dgm:spPr/>
      <dgm:t>
        <a:bodyPr/>
        <a:lstStyle/>
        <a:p>
          <a:endParaRPr lang="en-US"/>
        </a:p>
      </dgm:t>
    </dgm:pt>
    <dgm:pt modelId="{85DC55EE-57A1-480C-924A-0E94E9335172}" type="pres">
      <dgm:prSet presAssocID="{525A5C9D-37FE-4BC5-A6F7-AF7A819A10B4}" presName="tile3" presStyleLbl="node1" presStyleIdx="2" presStyleCnt="4"/>
      <dgm:spPr/>
      <dgm:t>
        <a:bodyPr/>
        <a:lstStyle/>
        <a:p>
          <a:endParaRPr lang="en-US"/>
        </a:p>
      </dgm:t>
    </dgm:pt>
    <dgm:pt modelId="{61E847F5-9F2E-4530-B34F-F849DABBA174}" type="pres">
      <dgm:prSet presAssocID="{525A5C9D-37FE-4BC5-A6F7-AF7A819A10B4}" presName="tile3text" presStyleLbl="node1" presStyleIdx="2" presStyleCnt="4">
        <dgm:presLayoutVars>
          <dgm:chMax val="0"/>
          <dgm:chPref val="0"/>
          <dgm:bulletEnabled val="1"/>
        </dgm:presLayoutVars>
      </dgm:prSet>
      <dgm:spPr/>
      <dgm:t>
        <a:bodyPr/>
        <a:lstStyle/>
        <a:p>
          <a:endParaRPr lang="en-US"/>
        </a:p>
      </dgm:t>
    </dgm:pt>
    <dgm:pt modelId="{859BF444-9AB9-4679-BE03-23159F65A79A}" type="pres">
      <dgm:prSet presAssocID="{525A5C9D-37FE-4BC5-A6F7-AF7A819A10B4}" presName="tile4" presStyleLbl="node1" presStyleIdx="3" presStyleCnt="4"/>
      <dgm:spPr/>
      <dgm:t>
        <a:bodyPr/>
        <a:lstStyle/>
        <a:p>
          <a:endParaRPr lang="en-US"/>
        </a:p>
      </dgm:t>
    </dgm:pt>
    <dgm:pt modelId="{3077776B-B041-48BC-AB1C-85D99FA37D67}" type="pres">
      <dgm:prSet presAssocID="{525A5C9D-37FE-4BC5-A6F7-AF7A819A10B4}" presName="tile4text" presStyleLbl="node1" presStyleIdx="3" presStyleCnt="4">
        <dgm:presLayoutVars>
          <dgm:chMax val="0"/>
          <dgm:chPref val="0"/>
          <dgm:bulletEnabled val="1"/>
        </dgm:presLayoutVars>
      </dgm:prSet>
      <dgm:spPr/>
      <dgm:t>
        <a:bodyPr/>
        <a:lstStyle/>
        <a:p>
          <a:endParaRPr lang="en-US"/>
        </a:p>
      </dgm:t>
    </dgm:pt>
    <dgm:pt modelId="{246C17FD-4336-4204-ABF4-093B515D07D8}" type="pres">
      <dgm:prSet presAssocID="{525A5C9D-37FE-4BC5-A6F7-AF7A819A10B4}" presName="centerTile" presStyleLbl="fgShp" presStyleIdx="0" presStyleCnt="1" custScaleX="86420" custScaleY="94467">
        <dgm:presLayoutVars>
          <dgm:chMax val="0"/>
          <dgm:chPref val="0"/>
        </dgm:presLayoutVars>
      </dgm:prSet>
      <dgm:spPr/>
      <dgm:t>
        <a:bodyPr/>
        <a:lstStyle/>
        <a:p>
          <a:endParaRPr lang="en-US"/>
        </a:p>
      </dgm:t>
    </dgm:pt>
  </dgm:ptLst>
  <dgm:cxnLst>
    <dgm:cxn modelId="{458AAA7C-ED3A-4FAA-AD40-398F8A3381D4}" type="presOf" srcId="{A58AAE59-AC2F-4B63-85AE-44134F1E6D45}" destId="{85DC55EE-57A1-480C-924A-0E94E9335172}" srcOrd="0" destOrd="0" presId="urn:microsoft.com/office/officeart/2005/8/layout/matrix1"/>
    <dgm:cxn modelId="{2E8FEC46-DD54-4CB7-85C1-1A86B3750DAE}" srcId="{82C3911B-D0EA-4251-AA23-9141715BFC57}" destId="{16707F7F-0C4B-427D-A88F-E2AE4C523BCB}" srcOrd="3" destOrd="0" parTransId="{DB353FC4-7C17-4B91-86B7-1A66AC9486CA}" sibTransId="{5F3A433A-2097-46BA-859F-6F79E6209CBC}"/>
    <dgm:cxn modelId="{F9E66FF6-7156-4B2D-8D23-E66379C90C18}" type="presOf" srcId="{16707F7F-0C4B-427D-A88F-E2AE4C523BCB}" destId="{3077776B-B041-48BC-AB1C-85D99FA37D67}" srcOrd="1" destOrd="0" presId="urn:microsoft.com/office/officeart/2005/8/layout/matrix1"/>
    <dgm:cxn modelId="{CD0CBC2F-07CB-4EF0-A799-1C588E72DDF9}" srcId="{82C3911B-D0EA-4251-AA23-9141715BFC57}" destId="{A58AAE59-AC2F-4B63-85AE-44134F1E6D45}" srcOrd="2" destOrd="0" parTransId="{51BC92BB-F458-43FE-BAAF-C71F9AAF73CB}" sibTransId="{7976B963-6FCD-4322-B767-C029DAF0E741}"/>
    <dgm:cxn modelId="{878B621B-924F-41F5-8B89-578FCF9A651B}" type="presOf" srcId="{95B873E9-D7B8-4801-A971-C941B38BEA34}" destId="{EBCAED0E-7C91-4763-B1E0-AC068F9F8725}" srcOrd="1" destOrd="0" presId="urn:microsoft.com/office/officeart/2005/8/layout/matrix1"/>
    <dgm:cxn modelId="{4AD4DA09-B3CD-422D-AD3D-FE6BB4520D50}" srcId="{82C3911B-D0EA-4251-AA23-9141715BFC57}" destId="{59F49A7D-A699-4F4B-9625-7D5B97359E5C}" srcOrd="1" destOrd="0" parTransId="{533F27BB-C2FB-480F-BFD9-9ABC57B19029}" sibTransId="{2AE938D7-6345-4D87-A1C6-D218746639FA}"/>
    <dgm:cxn modelId="{D99CA26E-3DD7-44AC-B719-593FE61F782B}" type="presOf" srcId="{A58AAE59-AC2F-4B63-85AE-44134F1E6D45}" destId="{61E847F5-9F2E-4530-B34F-F849DABBA174}" srcOrd="1" destOrd="0" presId="urn:microsoft.com/office/officeart/2005/8/layout/matrix1"/>
    <dgm:cxn modelId="{10798F84-B7A0-402C-8D4A-A35F6E27E4C8}" srcId="{82C3911B-D0EA-4251-AA23-9141715BFC57}" destId="{95B873E9-D7B8-4801-A971-C941B38BEA34}" srcOrd="0" destOrd="0" parTransId="{529C4E5B-4E9C-4157-A53D-166041A5C2A0}" sibTransId="{A09278F2-5A03-4E23-A4A5-9652C2E605C5}"/>
    <dgm:cxn modelId="{0531EDD7-C980-4586-966E-20BFD0465A02}" type="presOf" srcId="{59F49A7D-A699-4F4B-9625-7D5B97359E5C}" destId="{C1164C50-4E37-4D97-BB76-B7553DEC9078}" srcOrd="1" destOrd="0" presId="urn:microsoft.com/office/officeart/2005/8/layout/matrix1"/>
    <dgm:cxn modelId="{0AE83E99-469A-47CE-8A9F-361ACC20ED0E}" srcId="{525A5C9D-37FE-4BC5-A6F7-AF7A819A10B4}" destId="{82C3911B-D0EA-4251-AA23-9141715BFC57}" srcOrd="0" destOrd="0" parTransId="{D0140640-6878-45D7-BCDD-68E95D845B0D}" sibTransId="{39C88EEC-A495-4AFC-8610-9AAF85956775}"/>
    <dgm:cxn modelId="{DBAB4C40-D7E1-420F-9AA7-44402DD3DFB8}" type="presOf" srcId="{95B873E9-D7B8-4801-A971-C941B38BEA34}" destId="{38F18B6A-D291-4961-8AF0-1549A2E28F97}" srcOrd="0" destOrd="0" presId="urn:microsoft.com/office/officeart/2005/8/layout/matrix1"/>
    <dgm:cxn modelId="{C9F27139-1D63-46AC-90DD-0DDF55505BBD}" type="presOf" srcId="{16707F7F-0C4B-427D-A88F-E2AE4C523BCB}" destId="{859BF444-9AB9-4679-BE03-23159F65A79A}" srcOrd="0" destOrd="0" presId="urn:microsoft.com/office/officeart/2005/8/layout/matrix1"/>
    <dgm:cxn modelId="{556B74DB-E535-4D3D-8CFE-4B097F803E2B}" type="presOf" srcId="{59F49A7D-A699-4F4B-9625-7D5B97359E5C}" destId="{77789498-78AE-40E0-9268-1715B34708BB}" srcOrd="0" destOrd="0" presId="urn:microsoft.com/office/officeart/2005/8/layout/matrix1"/>
    <dgm:cxn modelId="{5BB7970A-D1C3-485C-9F97-69FCC23442D4}" type="presOf" srcId="{525A5C9D-37FE-4BC5-A6F7-AF7A819A10B4}" destId="{9A9500F0-1E33-4013-8094-E28A9A452C00}" srcOrd="0" destOrd="0" presId="urn:microsoft.com/office/officeart/2005/8/layout/matrix1"/>
    <dgm:cxn modelId="{6FD7BC39-799C-4690-B956-497E9207B313}" type="presOf" srcId="{82C3911B-D0EA-4251-AA23-9141715BFC57}" destId="{246C17FD-4336-4204-ABF4-093B515D07D8}" srcOrd="0" destOrd="0" presId="urn:microsoft.com/office/officeart/2005/8/layout/matrix1"/>
    <dgm:cxn modelId="{A7F00C9C-B277-40F9-A1D7-DC3C3D3C0963}" type="presParOf" srcId="{9A9500F0-1E33-4013-8094-E28A9A452C00}" destId="{9F3B27FF-FA47-435A-8726-B110E67CB1EB}" srcOrd="0" destOrd="0" presId="urn:microsoft.com/office/officeart/2005/8/layout/matrix1"/>
    <dgm:cxn modelId="{E5CEEEF2-B1AF-4655-BF95-A3596EAE8855}" type="presParOf" srcId="{9F3B27FF-FA47-435A-8726-B110E67CB1EB}" destId="{38F18B6A-D291-4961-8AF0-1549A2E28F97}" srcOrd="0" destOrd="0" presId="urn:microsoft.com/office/officeart/2005/8/layout/matrix1"/>
    <dgm:cxn modelId="{14AD0848-565E-4E5C-9068-529232F1AF60}" type="presParOf" srcId="{9F3B27FF-FA47-435A-8726-B110E67CB1EB}" destId="{EBCAED0E-7C91-4763-B1E0-AC068F9F8725}" srcOrd="1" destOrd="0" presId="urn:microsoft.com/office/officeart/2005/8/layout/matrix1"/>
    <dgm:cxn modelId="{A7469A85-21D8-42BC-954D-249A7FFA6939}" type="presParOf" srcId="{9F3B27FF-FA47-435A-8726-B110E67CB1EB}" destId="{77789498-78AE-40E0-9268-1715B34708BB}" srcOrd="2" destOrd="0" presId="urn:microsoft.com/office/officeart/2005/8/layout/matrix1"/>
    <dgm:cxn modelId="{B25F2DB0-AC49-486C-A6A5-8311BDB0FBD6}" type="presParOf" srcId="{9F3B27FF-FA47-435A-8726-B110E67CB1EB}" destId="{C1164C50-4E37-4D97-BB76-B7553DEC9078}" srcOrd="3" destOrd="0" presId="urn:microsoft.com/office/officeart/2005/8/layout/matrix1"/>
    <dgm:cxn modelId="{591EAE65-F574-4E2B-B174-F048DBAF81BE}" type="presParOf" srcId="{9F3B27FF-FA47-435A-8726-B110E67CB1EB}" destId="{85DC55EE-57A1-480C-924A-0E94E9335172}" srcOrd="4" destOrd="0" presId="urn:microsoft.com/office/officeart/2005/8/layout/matrix1"/>
    <dgm:cxn modelId="{49B8076F-EB5A-41BC-B954-079598E6834F}" type="presParOf" srcId="{9F3B27FF-FA47-435A-8726-B110E67CB1EB}" destId="{61E847F5-9F2E-4530-B34F-F849DABBA174}" srcOrd="5" destOrd="0" presId="urn:microsoft.com/office/officeart/2005/8/layout/matrix1"/>
    <dgm:cxn modelId="{0831A245-19DF-4202-9719-4A8CAFEDD0FC}" type="presParOf" srcId="{9F3B27FF-FA47-435A-8726-B110E67CB1EB}" destId="{859BF444-9AB9-4679-BE03-23159F65A79A}" srcOrd="6" destOrd="0" presId="urn:microsoft.com/office/officeart/2005/8/layout/matrix1"/>
    <dgm:cxn modelId="{33203B9D-E656-4C24-A254-BBAC36741008}" type="presParOf" srcId="{9F3B27FF-FA47-435A-8726-B110E67CB1EB}" destId="{3077776B-B041-48BC-AB1C-85D99FA37D67}" srcOrd="7" destOrd="0" presId="urn:microsoft.com/office/officeart/2005/8/layout/matrix1"/>
    <dgm:cxn modelId="{98FF3BD2-F51E-4C78-9FF4-760F460C3CE3}" type="presParOf" srcId="{9A9500F0-1E33-4013-8094-E28A9A452C00}" destId="{246C17FD-4336-4204-ABF4-093B515D07D8}"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5A5C9D-37FE-4BC5-A6F7-AF7A819A10B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82C3911B-D0EA-4251-AA23-9141715BFC57}">
      <dgm:prSet phldrT="[Text]"/>
      <dgm:spPr>
        <a:solidFill>
          <a:schemeClr val="accent2"/>
        </a:solidFill>
      </dgm:spPr>
      <dgm:t>
        <a:bodyPr/>
        <a:lstStyle/>
        <a:p>
          <a:r>
            <a:rPr lang="en-US" dirty="0" smtClean="0">
              <a:solidFill>
                <a:schemeClr val="bg1"/>
              </a:solidFill>
            </a:rPr>
            <a:t>A Profession</a:t>
          </a:r>
          <a:endParaRPr lang="en-US" dirty="0">
            <a:solidFill>
              <a:schemeClr val="bg1"/>
            </a:solidFill>
          </a:endParaRPr>
        </a:p>
      </dgm:t>
    </dgm:pt>
    <dgm:pt modelId="{D0140640-6878-45D7-BCDD-68E95D845B0D}" type="parTrans" cxnId="{0AE83E99-469A-47CE-8A9F-361ACC20ED0E}">
      <dgm:prSet/>
      <dgm:spPr/>
      <dgm:t>
        <a:bodyPr/>
        <a:lstStyle/>
        <a:p>
          <a:endParaRPr lang="en-US"/>
        </a:p>
      </dgm:t>
    </dgm:pt>
    <dgm:pt modelId="{39C88EEC-A495-4AFC-8610-9AAF85956775}" type="sibTrans" cxnId="{0AE83E99-469A-47CE-8A9F-361ACC20ED0E}">
      <dgm:prSet/>
      <dgm:spPr/>
      <dgm:t>
        <a:bodyPr/>
        <a:lstStyle/>
        <a:p>
          <a:endParaRPr lang="en-US"/>
        </a:p>
      </dgm:t>
    </dgm:pt>
    <dgm:pt modelId="{95B873E9-D7B8-4801-A971-C941B38BEA34}">
      <dgm:prSet phldrT="[Text]" custT="1"/>
      <dgm:spPr>
        <a:solidFill>
          <a:srgbClr val="C00000"/>
        </a:solidFill>
      </dgm:spPr>
      <dgm:t>
        <a:bodyPr/>
        <a:lstStyle/>
        <a:p>
          <a:pPr algn="ctr"/>
          <a:r>
            <a:rPr lang="en-US" sz="2400" b="1" dirty="0" smtClean="0"/>
            <a:t>Common Language, Best Practices, Standards, Research, Trends </a:t>
          </a:r>
          <a:endParaRPr lang="en-US" sz="2400" b="1" dirty="0"/>
        </a:p>
      </dgm:t>
    </dgm:pt>
    <dgm:pt modelId="{529C4E5B-4E9C-4157-A53D-166041A5C2A0}" type="parTrans" cxnId="{10798F84-B7A0-402C-8D4A-A35F6E27E4C8}">
      <dgm:prSet/>
      <dgm:spPr/>
      <dgm:t>
        <a:bodyPr/>
        <a:lstStyle/>
        <a:p>
          <a:endParaRPr lang="en-US"/>
        </a:p>
      </dgm:t>
    </dgm:pt>
    <dgm:pt modelId="{A09278F2-5A03-4E23-A4A5-9652C2E605C5}" type="sibTrans" cxnId="{10798F84-B7A0-402C-8D4A-A35F6E27E4C8}">
      <dgm:prSet/>
      <dgm:spPr/>
      <dgm:t>
        <a:bodyPr/>
        <a:lstStyle/>
        <a:p>
          <a:endParaRPr lang="en-US"/>
        </a:p>
      </dgm:t>
    </dgm:pt>
    <dgm:pt modelId="{59F49A7D-A699-4F4B-9625-7D5B97359E5C}">
      <dgm:prSet phldrT="[Text]" custT="1"/>
      <dgm:spPr>
        <a:solidFill>
          <a:srgbClr val="00B050"/>
        </a:solidFill>
      </dgm:spPr>
      <dgm:t>
        <a:bodyPr/>
        <a:lstStyle/>
        <a:p>
          <a:r>
            <a:rPr lang="en-US" sz="2400" b="1" dirty="0" smtClean="0"/>
            <a:t>Curriculum Adoption, Internships</a:t>
          </a:r>
          <a:endParaRPr lang="en-US" sz="2400" b="1" dirty="0"/>
        </a:p>
      </dgm:t>
    </dgm:pt>
    <dgm:pt modelId="{533F27BB-C2FB-480F-BFD9-9ABC57B19029}" type="parTrans" cxnId="{4AD4DA09-B3CD-422D-AD3D-FE6BB4520D50}">
      <dgm:prSet/>
      <dgm:spPr/>
      <dgm:t>
        <a:bodyPr/>
        <a:lstStyle/>
        <a:p>
          <a:endParaRPr lang="en-US"/>
        </a:p>
      </dgm:t>
    </dgm:pt>
    <dgm:pt modelId="{2AE938D7-6345-4D87-A1C6-D218746639FA}" type="sibTrans" cxnId="{4AD4DA09-B3CD-422D-AD3D-FE6BB4520D50}">
      <dgm:prSet/>
      <dgm:spPr/>
      <dgm:t>
        <a:bodyPr/>
        <a:lstStyle/>
        <a:p>
          <a:endParaRPr lang="en-US"/>
        </a:p>
      </dgm:t>
    </dgm:pt>
    <dgm:pt modelId="{A58AAE59-AC2F-4B63-85AE-44134F1E6D45}">
      <dgm:prSet phldrT="[Text]" custT="1"/>
      <dgm:spPr>
        <a:solidFill>
          <a:srgbClr val="7030A0"/>
        </a:solidFill>
      </dgm:spPr>
      <dgm:t>
        <a:bodyPr/>
        <a:lstStyle/>
        <a:p>
          <a:r>
            <a:rPr lang="en-US" sz="2400" b="1" dirty="0" smtClean="0"/>
            <a:t>Barriers to Entry</a:t>
          </a:r>
        </a:p>
        <a:p>
          <a:r>
            <a:rPr lang="en-US" sz="2400" b="1" dirty="0" smtClean="0"/>
            <a:t>Professional Certifications and Regulated Licensure</a:t>
          </a:r>
          <a:endParaRPr lang="en-US" sz="2400" b="1" dirty="0"/>
        </a:p>
      </dgm:t>
    </dgm:pt>
    <dgm:pt modelId="{51BC92BB-F458-43FE-BAAF-C71F9AAF73CB}" type="parTrans" cxnId="{CD0CBC2F-07CB-4EF0-A799-1C588E72DDF9}">
      <dgm:prSet/>
      <dgm:spPr/>
      <dgm:t>
        <a:bodyPr/>
        <a:lstStyle/>
        <a:p>
          <a:endParaRPr lang="en-US"/>
        </a:p>
      </dgm:t>
    </dgm:pt>
    <dgm:pt modelId="{7976B963-6FCD-4322-B767-C029DAF0E741}" type="sibTrans" cxnId="{CD0CBC2F-07CB-4EF0-A799-1C588E72DDF9}">
      <dgm:prSet/>
      <dgm:spPr/>
      <dgm:t>
        <a:bodyPr/>
        <a:lstStyle/>
        <a:p>
          <a:endParaRPr lang="en-US"/>
        </a:p>
      </dgm:t>
    </dgm:pt>
    <dgm:pt modelId="{16707F7F-0C4B-427D-A88F-E2AE4C523BCB}">
      <dgm:prSet phldrT="[Text]" custT="1"/>
      <dgm:spPr>
        <a:solidFill>
          <a:srgbClr val="D6A300"/>
        </a:solidFill>
      </dgm:spPr>
      <dgm:t>
        <a:bodyPr/>
        <a:lstStyle/>
        <a:p>
          <a:r>
            <a:rPr lang="en-US" sz="2400" b="1" dirty="0" smtClean="0"/>
            <a:t>Content Management, Networks, Shared Knowledge, Standards Setting</a:t>
          </a:r>
          <a:endParaRPr lang="en-US" sz="2400" b="1" dirty="0"/>
        </a:p>
      </dgm:t>
    </dgm:pt>
    <dgm:pt modelId="{DB353FC4-7C17-4B91-86B7-1A66AC9486CA}" type="parTrans" cxnId="{2E8FEC46-DD54-4CB7-85C1-1A86B3750DAE}">
      <dgm:prSet/>
      <dgm:spPr/>
      <dgm:t>
        <a:bodyPr/>
        <a:lstStyle/>
        <a:p>
          <a:endParaRPr lang="en-US"/>
        </a:p>
      </dgm:t>
    </dgm:pt>
    <dgm:pt modelId="{5F3A433A-2097-46BA-859F-6F79E6209CBC}" type="sibTrans" cxnId="{2E8FEC46-DD54-4CB7-85C1-1A86B3750DAE}">
      <dgm:prSet/>
      <dgm:spPr/>
      <dgm:t>
        <a:bodyPr/>
        <a:lstStyle/>
        <a:p>
          <a:endParaRPr lang="en-US"/>
        </a:p>
      </dgm:t>
    </dgm:pt>
    <dgm:pt modelId="{9A9500F0-1E33-4013-8094-E28A9A452C00}" type="pres">
      <dgm:prSet presAssocID="{525A5C9D-37FE-4BC5-A6F7-AF7A819A10B4}" presName="diagram" presStyleCnt="0">
        <dgm:presLayoutVars>
          <dgm:chMax val="1"/>
          <dgm:dir/>
          <dgm:animLvl val="ctr"/>
          <dgm:resizeHandles val="exact"/>
        </dgm:presLayoutVars>
      </dgm:prSet>
      <dgm:spPr/>
      <dgm:t>
        <a:bodyPr/>
        <a:lstStyle/>
        <a:p>
          <a:endParaRPr lang="en-US"/>
        </a:p>
      </dgm:t>
    </dgm:pt>
    <dgm:pt modelId="{9F3B27FF-FA47-435A-8726-B110E67CB1EB}" type="pres">
      <dgm:prSet presAssocID="{525A5C9D-37FE-4BC5-A6F7-AF7A819A10B4}" presName="matrix" presStyleCnt="0"/>
      <dgm:spPr/>
    </dgm:pt>
    <dgm:pt modelId="{38F18B6A-D291-4961-8AF0-1549A2E28F97}" type="pres">
      <dgm:prSet presAssocID="{525A5C9D-37FE-4BC5-A6F7-AF7A819A10B4}" presName="tile1" presStyleLbl="node1" presStyleIdx="0" presStyleCnt="4"/>
      <dgm:spPr/>
      <dgm:t>
        <a:bodyPr/>
        <a:lstStyle/>
        <a:p>
          <a:endParaRPr lang="en-US"/>
        </a:p>
      </dgm:t>
    </dgm:pt>
    <dgm:pt modelId="{EBCAED0E-7C91-4763-B1E0-AC068F9F8725}" type="pres">
      <dgm:prSet presAssocID="{525A5C9D-37FE-4BC5-A6F7-AF7A819A10B4}" presName="tile1text" presStyleLbl="node1" presStyleIdx="0" presStyleCnt="4">
        <dgm:presLayoutVars>
          <dgm:chMax val="0"/>
          <dgm:chPref val="0"/>
          <dgm:bulletEnabled val="1"/>
        </dgm:presLayoutVars>
      </dgm:prSet>
      <dgm:spPr/>
      <dgm:t>
        <a:bodyPr/>
        <a:lstStyle/>
        <a:p>
          <a:endParaRPr lang="en-US"/>
        </a:p>
      </dgm:t>
    </dgm:pt>
    <dgm:pt modelId="{77789498-78AE-40E0-9268-1715B34708BB}" type="pres">
      <dgm:prSet presAssocID="{525A5C9D-37FE-4BC5-A6F7-AF7A819A10B4}" presName="tile2" presStyleLbl="node1" presStyleIdx="1" presStyleCnt="4"/>
      <dgm:spPr/>
      <dgm:t>
        <a:bodyPr/>
        <a:lstStyle/>
        <a:p>
          <a:endParaRPr lang="en-US"/>
        </a:p>
      </dgm:t>
    </dgm:pt>
    <dgm:pt modelId="{C1164C50-4E37-4D97-BB76-B7553DEC9078}" type="pres">
      <dgm:prSet presAssocID="{525A5C9D-37FE-4BC5-A6F7-AF7A819A10B4}" presName="tile2text" presStyleLbl="node1" presStyleIdx="1" presStyleCnt="4">
        <dgm:presLayoutVars>
          <dgm:chMax val="0"/>
          <dgm:chPref val="0"/>
          <dgm:bulletEnabled val="1"/>
        </dgm:presLayoutVars>
      </dgm:prSet>
      <dgm:spPr/>
      <dgm:t>
        <a:bodyPr/>
        <a:lstStyle/>
        <a:p>
          <a:endParaRPr lang="en-US"/>
        </a:p>
      </dgm:t>
    </dgm:pt>
    <dgm:pt modelId="{85DC55EE-57A1-480C-924A-0E94E9335172}" type="pres">
      <dgm:prSet presAssocID="{525A5C9D-37FE-4BC5-A6F7-AF7A819A10B4}" presName="tile3" presStyleLbl="node1" presStyleIdx="2" presStyleCnt="4"/>
      <dgm:spPr/>
      <dgm:t>
        <a:bodyPr/>
        <a:lstStyle/>
        <a:p>
          <a:endParaRPr lang="en-US"/>
        </a:p>
      </dgm:t>
    </dgm:pt>
    <dgm:pt modelId="{61E847F5-9F2E-4530-B34F-F849DABBA174}" type="pres">
      <dgm:prSet presAssocID="{525A5C9D-37FE-4BC5-A6F7-AF7A819A10B4}" presName="tile3text" presStyleLbl="node1" presStyleIdx="2" presStyleCnt="4">
        <dgm:presLayoutVars>
          <dgm:chMax val="0"/>
          <dgm:chPref val="0"/>
          <dgm:bulletEnabled val="1"/>
        </dgm:presLayoutVars>
      </dgm:prSet>
      <dgm:spPr/>
      <dgm:t>
        <a:bodyPr/>
        <a:lstStyle/>
        <a:p>
          <a:endParaRPr lang="en-US"/>
        </a:p>
      </dgm:t>
    </dgm:pt>
    <dgm:pt modelId="{859BF444-9AB9-4679-BE03-23159F65A79A}" type="pres">
      <dgm:prSet presAssocID="{525A5C9D-37FE-4BC5-A6F7-AF7A819A10B4}" presName="tile4" presStyleLbl="node1" presStyleIdx="3" presStyleCnt="4"/>
      <dgm:spPr/>
      <dgm:t>
        <a:bodyPr/>
        <a:lstStyle/>
        <a:p>
          <a:endParaRPr lang="en-US"/>
        </a:p>
      </dgm:t>
    </dgm:pt>
    <dgm:pt modelId="{3077776B-B041-48BC-AB1C-85D99FA37D67}" type="pres">
      <dgm:prSet presAssocID="{525A5C9D-37FE-4BC5-A6F7-AF7A819A10B4}" presName="tile4text" presStyleLbl="node1" presStyleIdx="3" presStyleCnt="4">
        <dgm:presLayoutVars>
          <dgm:chMax val="0"/>
          <dgm:chPref val="0"/>
          <dgm:bulletEnabled val="1"/>
        </dgm:presLayoutVars>
      </dgm:prSet>
      <dgm:spPr/>
      <dgm:t>
        <a:bodyPr/>
        <a:lstStyle/>
        <a:p>
          <a:endParaRPr lang="en-US"/>
        </a:p>
      </dgm:t>
    </dgm:pt>
    <dgm:pt modelId="{246C17FD-4336-4204-ABF4-093B515D07D8}" type="pres">
      <dgm:prSet presAssocID="{525A5C9D-37FE-4BC5-A6F7-AF7A819A10B4}" presName="centerTile" presStyleLbl="fgShp" presStyleIdx="0" presStyleCnt="1" custScaleX="86420" custScaleY="94467">
        <dgm:presLayoutVars>
          <dgm:chMax val="0"/>
          <dgm:chPref val="0"/>
        </dgm:presLayoutVars>
      </dgm:prSet>
      <dgm:spPr/>
      <dgm:t>
        <a:bodyPr/>
        <a:lstStyle/>
        <a:p>
          <a:endParaRPr lang="en-US"/>
        </a:p>
      </dgm:t>
    </dgm:pt>
  </dgm:ptLst>
  <dgm:cxnLst>
    <dgm:cxn modelId="{0CFB52D1-4CC0-4300-BC05-9338369F2938}" type="presOf" srcId="{16707F7F-0C4B-427D-A88F-E2AE4C523BCB}" destId="{3077776B-B041-48BC-AB1C-85D99FA37D67}" srcOrd="1" destOrd="0" presId="urn:microsoft.com/office/officeart/2005/8/layout/matrix1"/>
    <dgm:cxn modelId="{56A132AF-F200-4C6D-9284-C6143792D624}" type="presOf" srcId="{95B873E9-D7B8-4801-A971-C941B38BEA34}" destId="{38F18B6A-D291-4961-8AF0-1549A2E28F97}" srcOrd="0" destOrd="0" presId="urn:microsoft.com/office/officeart/2005/8/layout/matrix1"/>
    <dgm:cxn modelId="{0AE83E99-469A-47CE-8A9F-361ACC20ED0E}" srcId="{525A5C9D-37FE-4BC5-A6F7-AF7A819A10B4}" destId="{82C3911B-D0EA-4251-AA23-9141715BFC57}" srcOrd="0" destOrd="0" parTransId="{D0140640-6878-45D7-BCDD-68E95D845B0D}" sibTransId="{39C88EEC-A495-4AFC-8610-9AAF85956775}"/>
    <dgm:cxn modelId="{669FCA73-D2C1-4B6D-B392-F24FBB6F49BC}" type="presOf" srcId="{95B873E9-D7B8-4801-A971-C941B38BEA34}" destId="{EBCAED0E-7C91-4763-B1E0-AC068F9F8725}" srcOrd="1" destOrd="0" presId="urn:microsoft.com/office/officeart/2005/8/layout/matrix1"/>
    <dgm:cxn modelId="{90827FB8-1EB9-42F7-A581-A79D395A076A}" type="presOf" srcId="{82C3911B-D0EA-4251-AA23-9141715BFC57}" destId="{246C17FD-4336-4204-ABF4-093B515D07D8}" srcOrd="0" destOrd="0" presId="urn:microsoft.com/office/officeart/2005/8/layout/matrix1"/>
    <dgm:cxn modelId="{10798F84-B7A0-402C-8D4A-A35F6E27E4C8}" srcId="{82C3911B-D0EA-4251-AA23-9141715BFC57}" destId="{95B873E9-D7B8-4801-A971-C941B38BEA34}" srcOrd="0" destOrd="0" parTransId="{529C4E5B-4E9C-4157-A53D-166041A5C2A0}" sibTransId="{A09278F2-5A03-4E23-A4A5-9652C2E605C5}"/>
    <dgm:cxn modelId="{4AD4DA09-B3CD-422D-AD3D-FE6BB4520D50}" srcId="{82C3911B-D0EA-4251-AA23-9141715BFC57}" destId="{59F49A7D-A699-4F4B-9625-7D5B97359E5C}" srcOrd="1" destOrd="0" parTransId="{533F27BB-C2FB-480F-BFD9-9ABC57B19029}" sibTransId="{2AE938D7-6345-4D87-A1C6-D218746639FA}"/>
    <dgm:cxn modelId="{693A7497-19C8-49A4-B16B-20DE410E38B6}" type="presOf" srcId="{59F49A7D-A699-4F4B-9625-7D5B97359E5C}" destId="{C1164C50-4E37-4D97-BB76-B7553DEC9078}" srcOrd="1" destOrd="0" presId="urn:microsoft.com/office/officeart/2005/8/layout/matrix1"/>
    <dgm:cxn modelId="{EB263222-28F2-4CED-977F-067758690347}" type="presOf" srcId="{A58AAE59-AC2F-4B63-85AE-44134F1E6D45}" destId="{85DC55EE-57A1-480C-924A-0E94E9335172}" srcOrd="0" destOrd="0" presId="urn:microsoft.com/office/officeart/2005/8/layout/matrix1"/>
    <dgm:cxn modelId="{A11AF131-B992-42DB-916B-2EA57D3767F0}" type="presOf" srcId="{A58AAE59-AC2F-4B63-85AE-44134F1E6D45}" destId="{61E847F5-9F2E-4530-B34F-F849DABBA174}" srcOrd="1" destOrd="0" presId="urn:microsoft.com/office/officeart/2005/8/layout/matrix1"/>
    <dgm:cxn modelId="{C0459E57-88BA-487F-8852-6B390B7C205D}" type="presOf" srcId="{59F49A7D-A699-4F4B-9625-7D5B97359E5C}" destId="{77789498-78AE-40E0-9268-1715B34708BB}" srcOrd="0" destOrd="0" presId="urn:microsoft.com/office/officeart/2005/8/layout/matrix1"/>
    <dgm:cxn modelId="{2E8FEC46-DD54-4CB7-85C1-1A86B3750DAE}" srcId="{82C3911B-D0EA-4251-AA23-9141715BFC57}" destId="{16707F7F-0C4B-427D-A88F-E2AE4C523BCB}" srcOrd="3" destOrd="0" parTransId="{DB353FC4-7C17-4B91-86B7-1A66AC9486CA}" sibTransId="{5F3A433A-2097-46BA-859F-6F79E6209CBC}"/>
    <dgm:cxn modelId="{819BF42C-FEAD-40E6-9CEB-5D1FD33666AE}" type="presOf" srcId="{16707F7F-0C4B-427D-A88F-E2AE4C523BCB}" destId="{859BF444-9AB9-4679-BE03-23159F65A79A}" srcOrd="0" destOrd="0" presId="urn:microsoft.com/office/officeart/2005/8/layout/matrix1"/>
    <dgm:cxn modelId="{4A08B68C-A86B-4CA1-9825-A4C18CCCBE2B}" type="presOf" srcId="{525A5C9D-37FE-4BC5-A6F7-AF7A819A10B4}" destId="{9A9500F0-1E33-4013-8094-E28A9A452C00}" srcOrd="0" destOrd="0" presId="urn:microsoft.com/office/officeart/2005/8/layout/matrix1"/>
    <dgm:cxn modelId="{CD0CBC2F-07CB-4EF0-A799-1C588E72DDF9}" srcId="{82C3911B-D0EA-4251-AA23-9141715BFC57}" destId="{A58AAE59-AC2F-4B63-85AE-44134F1E6D45}" srcOrd="2" destOrd="0" parTransId="{51BC92BB-F458-43FE-BAAF-C71F9AAF73CB}" sibTransId="{7976B963-6FCD-4322-B767-C029DAF0E741}"/>
    <dgm:cxn modelId="{5254EF99-785F-481F-8A00-07D07D3A1BB4}" type="presParOf" srcId="{9A9500F0-1E33-4013-8094-E28A9A452C00}" destId="{9F3B27FF-FA47-435A-8726-B110E67CB1EB}" srcOrd="0" destOrd="0" presId="urn:microsoft.com/office/officeart/2005/8/layout/matrix1"/>
    <dgm:cxn modelId="{210851C6-2436-4DD0-A0FF-DA986BFE374A}" type="presParOf" srcId="{9F3B27FF-FA47-435A-8726-B110E67CB1EB}" destId="{38F18B6A-D291-4961-8AF0-1549A2E28F97}" srcOrd="0" destOrd="0" presId="urn:microsoft.com/office/officeart/2005/8/layout/matrix1"/>
    <dgm:cxn modelId="{7DCBD5AA-E7B0-4FA4-AA77-445FF7E1D74E}" type="presParOf" srcId="{9F3B27FF-FA47-435A-8726-B110E67CB1EB}" destId="{EBCAED0E-7C91-4763-B1E0-AC068F9F8725}" srcOrd="1" destOrd="0" presId="urn:microsoft.com/office/officeart/2005/8/layout/matrix1"/>
    <dgm:cxn modelId="{6230A356-A240-4063-A939-7C45F67418DB}" type="presParOf" srcId="{9F3B27FF-FA47-435A-8726-B110E67CB1EB}" destId="{77789498-78AE-40E0-9268-1715B34708BB}" srcOrd="2" destOrd="0" presId="urn:microsoft.com/office/officeart/2005/8/layout/matrix1"/>
    <dgm:cxn modelId="{5B961FF1-0E42-443C-9D45-551CCE758B18}" type="presParOf" srcId="{9F3B27FF-FA47-435A-8726-B110E67CB1EB}" destId="{C1164C50-4E37-4D97-BB76-B7553DEC9078}" srcOrd="3" destOrd="0" presId="urn:microsoft.com/office/officeart/2005/8/layout/matrix1"/>
    <dgm:cxn modelId="{1ACFF73E-15F9-4853-946E-40ACBBB11778}" type="presParOf" srcId="{9F3B27FF-FA47-435A-8726-B110E67CB1EB}" destId="{85DC55EE-57A1-480C-924A-0E94E9335172}" srcOrd="4" destOrd="0" presId="urn:microsoft.com/office/officeart/2005/8/layout/matrix1"/>
    <dgm:cxn modelId="{B8DF361D-C616-4577-9238-5D084BE7BF03}" type="presParOf" srcId="{9F3B27FF-FA47-435A-8726-B110E67CB1EB}" destId="{61E847F5-9F2E-4530-B34F-F849DABBA174}" srcOrd="5" destOrd="0" presId="urn:microsoft.com/office/officeart/2005/8/layout/matrix1"/>
    <dgm:cxn modelId="{A4A32597-0878-46A9-82BE-E50F6B067804}" type="presParOf" srcId="{9F3B27FF-FA47-435A-8726-B110E67CB1EB}" destId="{859BF444-9AB9-4679-BE03-23159F65A79A}" srcOrd="6" destOrd="0" presId="urn:microsoft.com/office/officeart/2005/8/layout/matrix1"/>
    <dgm:cxn modelId="{0199FECE-F6AA-4DAA-938C-A9EC362A52C7}" type="presParOf" srcId="{9F3B27FF-FA47-435A-8726-B110E67CB1EB}" destId="{3077776B-B041-48BC-AB1C-85D99FA37D67}" srcOrd="7" destOrd="0" presId="urn:microsoft.com/office/officeart/2005/8/layout/matrix1"/>
    <dgm:cxn modelId="{E8338962-81D8-4B5B-A3A4-8F437D9DD06D}" type="presParOf" srcId="{9A9500F0-1E33-4013-8094-E28A9A452C00}" destId="{246C17FD-4336-4204-ABF4-093B515D07D8}"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5A5C9D-37FE-4BC5-A6F7-AF7A819A10B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82C3911B-D0EA-4251-AA23-9141715BFC57}">
      <dgm:prSet phldrT="[Text]"/>
      <dgm:spPr>
        <a:solidFill>
          <a:schemeClr val="accent2"/>
        </a:solidFill>
      </dgm:spPr>
      <dgm:t>
        <a:bodyPr/>
        <a:lstStyle/>
        <a:p>
          <a:r>
            <a:rPr lang="en-US" dirty="0" smtClean="0">
              <a:solidFill>
                <a:schemeClr val="bg1"/>
              </a:solidFill>
            </a:rPr>
            <a:t>Public Procurement</a:t>
          </a:r>
          <a:endParaRPr lang="en-US" dirty="0">
            <a:solidFill>
              <a:schemeClr val="bg1"/>
            </a:solidFill>
          </a:endParaRPr>
        </a:p>
      </dgm:t>
    </dgm:pt>
    <dgm:pt modelId="{D0140640-6878-45D7-BCDD-68E95D845B0D}" type="parTrans" cxnId="{0AE83E99-469A-47CE-8A9F-361ACC20ED0E}">
      <dgm:prSet/>
      <dgm:spPr/>
      <dgm:t>
        <a:bodyPr/>
        <a:lstStyle/>
        <a:p>
          <a:endParaRPr lang="en-US"/>
        </a:p>
      </dgm:t>
    </dgm:pt>
    <dgm:pt modelId="{39C88EEC-A495-4AFC-8610-9AAF85956775}" type="sibTrans" cxnId="{0AE83E99-469A-47CE-8A9F-361ACC20ED0E}">
      <dgm:prSet/>
      <dgm:spPr/>
      <dgm:t>
        <a:bodyPr/>
        <a:lstStyle/>
        <a:p>
          <a:endParaRPr lang="en-US"/>
        </a:p>
      </dgm:t>
    </dgm:pt>
    <dgm:pt modelId="{95B873E9-D7B8-4801-A971-C941B38BEA34}">
      <dgm:prSet phldrT="[Text]" custT="1"/>
      <dgm:spPr>
        <a:solidFill>
          <a:srgbClr val="C00000"/>
        </a:solidFill>
      </dgm:spPr>
      <dgm:t>
        <a:bodyPr/>
        <a:lstStyle/>
        <a:p>
          <a:pPr algn="ctr"/>
          <a:r>
            <a:rPr lang="en-US" sz="2400" b="1" dirty="0" smtClean="0"/>
            <a:t>Public Procurement Body of Knowledge (PPBOK)</a:t>
          </a:r>
          <a:endParaRPr lang="en-US" sz="2400" b="1" dirty="0"/>
        </a:p>
      </dgm:t>
    </dgm:pt>
    <dgm:pt modelId="{529C4E5B-4E9C-4157-A53D-166041A5C2A0}" type="parTrans" cxnId="{10798F84-B7A0-402C-8D4A-A35F6E27E4C8}">
      <dgm:prSet/>
      <dgm:spPr/>
      <dgm:t>
        <a:bodyPr/>
        <a:lstStyle/>
        <a:p>
          <a:endParaRPr lang="en-US"/>
        </a:p>
      </dgm:t>
    </dgm:pt>
    <dgm:pt modelId="{A09278F2-5A03-4E23-A4A5-9652C2E605C5}" type="sibTrans" cxnId="{10798F84-B7A0-402C-8D4A-A35F6E27E4C8}">
      <dgm:prSet/>
      <dgm:spPr/>
      <dgm:t>
        <a:bodyPr/>
        <a:lstStyle/>
        <a:p>
          <a:endParaRPr lang="en-US"/>
        </a:p>
      </dgm:t>
    </dgm:pt>
    <dgm:pt modelId="{59F49A7D-A699-4F4B-9625-7D5B97359E5C}">
      <dgm:prSet phldrT="[Text]" custT="1"/>
      <dgm:spPr>
        <a:solidFill>
          <a:srgbClr val="00B050"/>
        </a:solidFill>
      </dgm:spPr>
      <dgm:t>
        <a:bodyPr/>
        <a:lstStyle/>
        <a:p>
          <a:r>
            <a:rPr lang="en-US" sz="2400" b="1" dirty="0" smtClean="0"/>
            <a:t>Public Procurement Curriculum </a:t>
          </a:r>
          <a:endParaRPr lang="en-US" sz="2400" b="1" dirty="0"/>
        </a:p>
      </dgm:t>
    </dgm:pt>
    <dgm:pt modelId="{533F27BB-C2FB-480F-BFD9-9ABC57B19029}" type="parTrans" cxnId="{4AD4DA09-B3CD-422D-AD3D-FE6BB4520D50}">
      <dgm:prSet/>
      <dgm:spPr/>
      <dgm:t>
        <a:bodyPr/>
        <a:lstStyle/>
        <a:p>
          <a:endParaRPr lang="en-US"/>
        </a:p>
      </dgm:t>
    </dgm:pt>
    <dgm:pt modelId="{2AE938D7-6345-4D87-A1C6-D218746639FA}" type="sibTrans" cxnId="{4AD4DA09-B3CD-422D-AD3D-FE6BB4520D50}">
      <dgm:prSet/>
      <dgm:spPr/>
      <dgm:t>
        <a:bodyPr/>
        <a:lstStyle/>
        <a:p>
          <a:endParaRPr lang="en-US"/>
        </a:p>
      </dgm:t>
    </dgm:pt>
    <dgm:pt modelId="{A58AAE59-AC2F-4B63-85AE-44134F1E6D45}">
      <dgm:prSet phldrT="[Text]" custT="1"/>
      <dgm:spPr>
        <a:solidFill>
          <a:srgbClr val="7030A0"/>
        </a:solidFill>
      </dgm:spPr>
      <dgm:t>
        <a:bodyPr/>
        <a:lstStyle/>
        <a:p>
          <a:r>
            <a:rPr lang="en-US" sz="2400" b="1" dirty="0" smtClean="0"/>
            <a:t>Public Procurement Professional Certifications and Organizational Accreditations</a:t>
          </a:r>
          <a:endParaRPr lang="en-US" sz="2400" b="1" dirty="0"/>
        </a:p>
      </dgm:t>
    </dgm:pt>
    <dgm:pt modelId="{51BC92BB-F458-43FE-BAAF-C71F9AAF73CB}" type="parTrans" cxnId="{CD0CBC2F-07CB-4EF0-A799-1C588E72DDF9}">
      <dgm:prSet/>
      <dgm:spPr/>
      <dgm:t>
        <a:bodyPr/>
        <a:lstStyle/>
        <a:p>
          <a:endParaRPr lang="en-US"/>
        </a:p>
      </dgm:t>
    </dgm:pt>
    <dgm:pt modelId="{7976B963-6FCD-4322-B767-C029DAF0E741}" type="sibTrans" cxnId="{CD0CBC2F-07CB-4EF0-A799-1C588E72DDF9}">
      <dgm:prSet/>
      <dgm:spPr/>
      <dgm:t>
        <a:bodyPr/>
        <a:lstStyle/>
        <a:p>
          <a:endParaRPr lang="en-US"/>
        </a:p>
      </dgm:t>
    </dgm:pt>
    <dgm:pt modelId="{16707F7F-0C4B-427D-A88F-E2AE4C523BCB}">
      <dgm:prSet phldrT="[Text]" custT="1"/>
      <dgm:spPr>
        <a:solidFill>
          <a:srgbClr val="D6A300"/>
        </a:solidFill>
      </dgm:spPr>
      <dgm:t>
        <a:bodyPr/>
        <a:lstStyle/>
        <a:p>
          <a:r>
            <a:rPr lang="en-US" sz="2400" b="1" dirty="0" smtClean="0"/>
            <a:t>Associations Serving the Public Procurement Community</a:t>
          </a:r>
          <a:endParaRPr lang="en-US" sz="2400" b="1" dirty="0"/>
        </a:p>
      </dgm:t>
    </dgm:pt>
    <dgm:pt modelId="{DB353FC4-7C17-4B91-86B7-1A66AC9486CA}" type="parTrans" cxnId="{2E8FEC46-DD54-4CB7-85C1-1A86B3750DAE}">
      <dgm:prSet/>
      <dgm:spPr/>
      <dgm:t>
        <a:bodyPr/>
        <a:lstStyle/>
        <a:p>
          <a:endParaRPr lang="en-US"/>
        </a:p>
      </dgm:t>
    </dgm:pt>
    <dgm:pt modelId="{5F3A433A-2097-46BA-859F-6F79E6209CBC}" type="sibTrans" cxnId="{2E8FEC46-DD54-4CB7-85C1-1A86B3750DAE}">
      <dgm:prSet/>
      <dgm:spPr/>
      <dgm:t>
        <a:bodyPr/>
        <a:lstStyle/>
        <a:p>
          <a:endParaRPr lang="en-US"/>
        </a:p>
      </dgm:t>
    </dgm:pt>
    <dgm:pt modelId="{9A9500F0-1E33-4013-8094-E28A9A452C00}" type="pres">
      <dgm:prSet presAssocID="{525A5C9D-37FE-4BC5-A6F7-AF7A819A10B4}" presName="diagram" presStyleCnt="0">
        <dgm:presLayoutVars>
          <dgm:chMax val="1"/>
          <dgm:dir/>
          <dgm:animLvl val="ctr"/>
          <dgm:resizeHandles val="exact"/>
        </dgm:presLayoutVars>
      </dgm:prSet>
      <dgm:spPr/>
      <dgm:t>
        <a:bodyPr/>
        <a:lstStyle/>
        <a:p>
          <a:endParaRPr lang="en-US"/>
        </a:p>
      </dgm:t>
    </dgm:pt>
    <dgm:pt modelId="{9F3B27FF-FA47-435A-8726-B110E67CB1EB}" type="pres">
      <dgm:prSet presAssocID="{525A5C9D-37FE-4BC5-A6F7-AF7A819A10B4}" presName="matrix" presStyleCnt="0"/>
      <dgm:spPr/>
    </dgm:pt>
    <dgm:pt modelId="{38F18B6A-D291-4961-8AF0-1549A2E28F97}" type="pres">
      <dgm:prSet presAssocID="{525A5C9D-37FE-4BC5-A6F7-AF7A819A10B4}" presName="tile1" presStyleLbl="node1" presStyleIdx="0" presStyleCnt="4"/>
      <dgm:spPr/>
      <dgm:t>
        <a:bodyPr/>
        <a:lstStyle/>
        <a:p>
          <a:endParaRPr lang="en-US"/>
        </a:p>
      </dgm:t>
    </dgm:pt>
    <dgm:pt modelId="{EBCAED0E-7C91-4763-B1E0-AC068F9F8725}" type="pres">
      <dgm:prSet presAssocID="{525A5C9D-37FE-4BC5-A6F7-AF7A819A10B4}" presName="tile1text" presStyleLbl="node1" presStyleIdx="0" presStyleCnt="4">
        <dgm:presLayoutVars>
          <dgm:chMax val="0"/>
          <dgm:chPref val="0"/>
          <dgm:bulletEnabled val="1"/>
        </dgm:presLayoutVars>
      </dgm:prSet>
      <dgm:spPr/>
      <dgm:t>
        <a:bodyPr/>
        <a:lstStyle/>
        <a:p>
          <a:endParaRPr lang="en-US"/>
        </a:p>
      </dgm:t>
    </dgm:pt>
    <dgm:pt modelId="{77789498-78AE-40E0-9268-1715B34708BB}" type="pres">
      <dgm:prSet presAssocID="{525A5C9D-37FE-4BC5-A6F7-AF7A819A10B4}" presName="tile2" presStyleLbl="node1" presStyleIdx="1" presStyleCnt="4"/>
      <dgm:spPr/>
      <dgm:t>
        <a:bodyPr/>
        <a:lstStyle/>
        <a:p>
          <a:endParaRPr lang="en-US"/>
        </a:p>
      </dgm:t>
    </dgm:pt>
    <dgm:pt modelId="{C1164C50-4E37-4D97-BB76-B7553DEC9078}" type="pres">
      <dgm:prSet presAssocID="{525A5C9D-37FE-4BC5-A6F7-AF7A819A10B4}" presName="tile2text" presStyleLbl="node1" presStyleIdx="1" presStyleCnt="4">
        <dgm:presLayoutVars>
          <dgm:chMax val="0"/>
          <dgm:chPref val="0"/>
          <dgm:bulletEnabled val="1"/>
        </dgm:presLayoutVars>
      </dgm:prSet>
      <dgm:spPr/>
      <dgm:t>
        <a:bodyPr/>
        <a:lstStyle/>
        <a:p>
          <a:endParaRPr lang="en-US"/>
        </a:p>
      </dgm:t>
    </dgm:pt>
    <dgm:pt modelId="{85DC55EE-57A1-480C-924A-0E94E9335172}" type="pres">
      <dgm:prSet presAssocID="{525A5C9D-37FE-4BC5-A6F7-AF7A819A10B4}" presName="tile3" presStyleLbl="node1" presStyleIdx="2" presStyleCnt="4"/>
      <dgm:spPr/>
      <dgm:t>
        <a:bodyPr/>
        <a:lstStyle/>
        <a:p>
          <a:endParaRPr lang="en-US"/>
        </a:p>
      </dgm:t>
    </dgm:pt>
    <dgm:pt modelId="{61E847F5-9F2E-4530-B34F-F849DABBA174}" type="pres">
      <dgm:prSet presAssocID="{525A5C9D-37FE-4BC5-A6F7-AF7A819A10B4}" presName="tile3text" presStyleLbl="node1" presStyleIdx="2" presStyleCnt="4">
        <dgm:presLayoutVars>
          <dgm:chMax val="0"/>
          <dgm:chPref val="0"/>
          <dgm:bulletEnabled val="1"/>
        </dgm:presLayoutVars>
      </dgm:prSet>
      <dgm:spPr/>
      <dgm:t>
        <a:bodyPr/>
        <a:lstStyle/>
        <a:p>
          <a:endParaRPr lang="en-US"/>
        </a:p>
      </dgm:t>
    </dgm:pt>
    <dgm:pt modelId="{859BF444-9AB9-4679-BE03-23159F65A79A}" type="pres">
      <dgm:prSet presAssocID="{525A5C9D-37FE-4BC5-A6F7-AF7A819A10B4}" presName="tile4" presStyleLbl="node1" presStyleIdx="3" presStyleCnt="4"/>
      <dgm:spPr/>
      <dgm:t>
        <a:bodyPr/>
        <a:lstStyle/>
        <a:p>
          <a:endParaRPr lang="en-US"/>
        </a:p>
      </dgm:t>
    </dgm:pt>
    <dgm:pt modelId="{3077776B-B041-48BC-AB1C-85D99FA37D67}" type="pres">
      <dgm:prSet presAssocID="{525A5C9D-37FE-4BC5-A6F7-AF7A819A10B4}" presName="tile4text" presStyleLbl="node1" presStyleIdx="3" presStyleCnt="4">
        <dgm:presLayoutVars>
          <dgm:chMax val="0"/>
          <dgm:chPref val="0"/>
          <dgm:bulletEnabled val="1"/>
        </dgm:presLayoutVars>
      </dgm:prSet>
      <dgm:spPr/>
      <dgm:t>
        <a:bodyPr/>
        <a:lstStyle/>
        <a:p>
          <a:endParaRPr lang="en-US"/>
        </a:p>
      </dgm:t>
    </dgm:pt>
    <dgm:pt modelId="{246C17FD-4336-4204-ABF4-093B515D07D8}" type="pres">
      <dgm:prSet presAssocID="{525A5C9D-37FE-4BC5-A6F7-AF7A819A10B4}" presName="centerTile" presStyleLbl="fgShp" presStyleIdx="0" presStyleCnt="1" custScaleX="86420" custScaleY="94467">
        <dgm:presLayoutVars>
          <dgm:chMax val="0"/>
          <dgm:chPref val="0"/>
        </dgm:presLayoutVars>
      </dgm:prSet>
      <dgm:spPr/>
      <dgm:t>
        <a:bodyPr/>
        <a:lstStyle/>
        <a:p>
          <a:endParaRPr lang="en-US"/>
        </a:p>
      </dgm:t>
    </dgm:pt>
  </dgm:ptLst>
  <dgm:cxnLst>
    <dgm:cxn modelId="{2E8FEC46-DD54-4CB7-85C1-1A86B3750DAE}" srcId="{82C3911B-D0EA-4251-AA23-9141715BFC57}" destId="{16707F7F-0C4B-427D-A88F-E2AE4C523BCB}" srcOrd="3" destOrd="0" parTransId="{DB353FC4-7C17-4B91-86B7-1A66AC9486CA}" sibTransId="{5F3A433A-2097-46BA-859F-6F79E6209CBC}"/>
    <dgm:cxn modelId="{EDBC0640-D7DE-47C5-A536-E0F92C3C8E30}" type="presOf" srcId="{59F49A7D-A699-4F4B-9625-7D5B97359E5C}" destId="{C1164C50-4E37-4D97-BB76-B7553DEC9078}" srcOrd="1" destOrd="0" presId="urn:microsoft.com/office/officeart/2005/8/layout/matrix1"/>
    <dgm:cxn modelId="{E18F8AA1-D317-466B-B391-E7ECB1E9C989}" type="presOf" srcId="{16707F7F-0C4B-427D-A88F-E2AE4C523BCB}" destId="{859BF444-9AB9-4679-BE03-23159F65A79A}" srcOrd="0" destOrd="0" presId="urn:microsoft.com/office/officeart/2005/8/layout/matrix1"/>
    <dgm:cxn modelId="{E3E45388-2BD0-4F2E-B3D2-C01F5E58AF53}" type="presOf" srcId="{95B873E9-D7B8-4801-A971-C941B38BEA34}" destId="{38F18B6A-D291-4961-8AF0-1549A2E28F97}" srcOrd="0" destOrd="0" presId="urn:microsoft.com/office/officeart/2005/8/layout/matrix1"/>
    <dgm:cxn modelId="{CD0CBC2F-07CB-4EF0-A799-1C588E72DDF9}" srcId="{82C3911B-D0EA-4251-AA23-9141715BFC57}" destId="{A58AAE59-AC2F-4B63-85AE-44134F1E6D45}" srcOrd="2" destOrd="0" parTransId="{51BC92BB-F458-43FE-BAAF-C71F9AAF73CB}" sibTransId="{7976B963-6FCD-4322-B767-C029DAF0E741}"/>
    <dgm:cxn modelId="{797C52E9-578A-480C-BCB0-078E76CB9D95}" type="presOf" srcId="{95B873E9-D7B8-4801-A971-C941B38BEA34}" destId="{EBCAED0E-7C91-4763-B1E0-AC068F9F8725}" srcOrd="1" destOrd="0" presId="urn:microsoft.com/office/officeart/2005/8/layout/matrix1"/>
    <dgm:cxn modelId="{4AD4DA09-B3CD-422D-AD3D-FE6BB4520D50}" srcId="{82C3911B-D0EA-4251-AA23-9141715BFC57}" destId="{59F49A7D-A699-4F4B-9625-7D5B97359E5C}" srcOrd="1" destOrd="0" parTransId="{533F27BB-C2FB-480F-BFD9-9ABC57B19029}" sibTransId="{2AE938D7-6345-4D87-A1C6-D218746639FA}"/>
    <dgm:cxn modelId="{23A47653-E399-4656-B9CB-415E073DBC37}" type="presOf" srcId="{82C3911B-D0EA-4251-AA23-9141715BFC57}" destId="{246C17FD-4336-4204-ABF4-093B515D07D8}" srcOrd="0" destOrd="0" presId="urn:microsoft.com/office/officeart/2005/8/layout/matrix1"/>
    <dgm:cxn modelId="{10798F84-B7A0-402C-8D4A-A35F6E27E4C8}" srcId="{82C3911B-D0EA-4251-AA23-9141715BFC57}" destId="{95B873E9-D7B8-4801-A971-C941B38BEA34}" srcOrd="0" destOrd="0" parTransId="{529C4E5B-4E9C-4157-A53D-166041A5C2A0}" sibTransId="{A09278F2-5A03-4E23-A4A5-9652C2E605C5}"/>
    <dgm:cxn modelId="{E1D16F74-674A-4220-AC4B-600DFB37F92B}" type="presOf" srcId="{525A5C9D-37FE-4BC5-A6F7-AF7A819A10B4}" destId="{9A9500F0-1E33-4013-8094-E28A9A452C00}" srcOrd="0" destOrd="0" presId="urn:microsoft.com/office/officeart/2005/8/layout/matrix1"/>
    <dgm:cxn modelId="{6E94AAFD-B858-4FC4-A248-B752D13C1826}" type="presOf" srcId="{A58AAE59-AC2F-4B63-85AE-44134F1E6D45}" destId="{61E847F5-9F2E-4530-B34F-F849DABBA174}" srcOrd="1" destOrd="0" presId="urn:microsoft.com/office/officeart/2005/8/layout/matrix1"/>
    <dgm:cxn modelId="{00FEAA41-CC40-4E31-8C46-C1F847EEFC90}" type="presOf" srcId="{59F49A7D-A699-4F4B-9625-7D5B97359E5C}" destId="{77789498-78AE-40E0-9268-1715B34708BB}" srcOrd="0" destOrd="0" presId="urn:microsoft.com/office/officeart/2005/8/layout/matrix1"/>
    <dgm:cxn modelId="{0AE83E99-469A-47CE-8A9F-361ACC20ED0E}" srcId="{525A5C9D-37FE-4BC5-A6F7-AF7A819A10B4}" destId="{82C3911B-D0EA-4251-AA23-9141715BFC57}" srcOrd="0" destOrd="0" parTransId="{D0140640-6878-45D7-BCDD-68E95D845B0D}" sibTransId="{39C88EEC-A495-4AFC-8610-9AAF85956775}"/>
    <dgm:cxn modelId="{73AFA9EF-C8F2-4974-A981-B29A69516470}" type="presOf" srcId="{A58AAE59-AC2F-4B63-85AE-44134F1E6D45}" destId="{85DC55EE-57A1-480C-924A-0E94E9335172}" srcOrd="0" destOrd="0" presId="urn:microsoft.com/office/officeart/2005/8/layout/matrix1"/>
    <dgm:cxn modelId="{B2C34D7D-39F2-41AB-8D13-4447515D1E07}" type="presOf" srcId="{16707F7F-0C4B-427D-A88F-E2AE4C523BCB}" destId="{3077776B-B041-48BC-AB1C-85D99FA37D67}" srcOrd="1" destOrd="0" presId="urn:microsoft.com/office/officeart/2005/8/layout/matrix1"/>
    <dgm:cxn modelId="{18A9B28A-DB63-4F6F-9798-C0C63443613E}" type="presParOf" srcId="{9A9500F0-1E33-4013-8094-E28A9A452C00}" destId="{9F3B27FF-FA47-435A-8726-B110E67CB1EB}" srcOrd="0" destOrd="0" presId="urn:microsoft.com/office/officeart/2005/8/layout/matrix1"/>
    <dgm:cxn modelId="{F99A0696-2DEA-4631-B7B6-C119FA954706}" type="presParOf" srcId="{9F3B27FF-FA47-435A-8726-B110E67CB1EB}" destId="{38F18B6A-D291-4961-8AF0-1549A2E28F97}" srcOrd="0" destOrd="0" presId="urn:microsoft.com/office/officeart/2005/8/layout/matrix1"/>
    <dgm:cxn modelId="{7B8D123D-6093-4892-9931-3C1646E0AA61}" type="presParOf" srcId="{9F3B27FF-FA47-435A-8726-B110E67CB1EB}" destId="{EBCAED0E-7C91-4763-B1E0-AC068F9F8725}" srcOrd="1" destOrd="0" presId="urn:microsoft.com/office/officeart/2005/8/layout/matrix1"/>
    <dgm:cxn modelId="{01AB0598-C7F5-48CA-BA2E-F92C54F13626}" type="presParOf" srcId="{9F3B27FF-FA47-435A-8726-B110E67CB1EB}" destId="{77789498-78AE-40E0-9268-1715B34708BB}" srcOrd="2" destOrd="0" presId="urn:microsoft.com/office/officeart/2005/8/layout/matrix1"/>
    <dgm:cxn modelId="{157E6C95-88AF-4862-B6E6-2F123B2CF78D}" type="presParOf" srcId="{9F3B27FF-FA47-435A-8726-B110E67CB1EB}" destId="{C1164C50-4E37-4D97-BB76-B7553DEC9078}" srcOrd="3" destOrd="0" presId="urn:microsoft.com/office/officeart/2005/8/layout/matrix1"/>
    <dgm:cxn modelId="{D688312D-A94C-4105-B64D-6DD5702C8B0A}" type="presParOf" srcId="{9F3B27FF-FA47-435A-8726-B110E67CB1EB}" destId="{85DC55EE-57A1-480C-924A-0E94E9335172}" srcOrd="4" destOrd="0" presId="urn:microsoft.com/office/officeart/2005/8/layout/matrix1"/>
    <dgm:cxn modelId="{26923E25-406F-4A42-8977-BD738CCE0B72}" type="presParOf" srcId="{9F3B27FF-FA47-435A-8726-B110E67CB1EB}" destId="{61E847F5-9F2E-4530-B34F-F849DABBA174}" srcOrd="5" destOrd="0" presId="urn:microsoft.com/office/officeart/2005/8/layout/matrix1"/>
    <dgm:cxn modelId="{9ECA80A7-982E-4107-B9D9-39D19EE6898D}" type="presParOf" srcId="{9F3B27FF-FA47-435A-8726-B110E67CB1EB}" destId="{859BF444-9AB9-4679-BE03-23159F65A79A}" srcOrd="6" destOrd="0" presId="urn:microsoft.com/office/officeart/2005/8/layout/matrix1"/>
    <dgm:cxn modelId="{C227501E-933F-4DA1-B87A-A28175AD7F4E}" type="presParOf" srcId="{9F3B27FF-FA47-435A-8726-B110E67CB1EB}" destId="{3077776B-B041-48BC-AB1C-85D99FA37D67}" srcOrd="7" destOrd="0" presId="urn:microsoft.com/office/officeart/2005/8/layout/matrix1"/>
    <dgm:cxn modelId="{DD80DC71-1433-4428-ACF2-B5CA4229B002}" type="presParOf" srcId="{9A9500F0-1E33-4013-8094-E28A9A452C00}" destId="{246C17FD-4336-4204-ABF4-093B515D07D8}"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A9C2155-0509-4772-81C9-BA950108E19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A85AE0-2FAB-4A16-92D9-A64ABEE3ECB7}">
      <dgm:prSet phldrT="[Text]"/>
      <dgm:spPr>
        <a:solidFill>
          <a:srgbClr val="C00000"/>
        </a:solidFill>
      </dgm:spPr>
      <dgm:t>
        <a:bodyPr/>
        <a:lstStyle/>
        <a:p>
          <a:r>
            <a:rPr lang="en-US" dirty="0" smtClean="0"/>
            <a:t>PPBOK</a:t>
          </a:r>
          <a:endParaRPr lang="en-US" dirty="0"/>
        </a:p>
      </dgm:t>
    </dgm:pt>
    <dgm:pt modelId="{7687B629-6698-420F-A2C1-BA9FBDAB8E77}" type="parTrans" cxnId="{159484BD-7F2D-4D77-885A-7A76ABA6C776}">
      <dgm:prSet/>
      <dgm:spPr/>
      <dgm:t>
        <a:bodyPr/>
        <a:lstStyle/>
        <a:p>
          <a:endParaRPr lang="en-US"/>
        </a:p>
      </dgm:t>
    </dgm:pt>
    <dgm:pt modelId="{6C4E319D-E16F-4969-8DE9-4C67F345ED52}" type="sibTrans" cxnId="{159484BD-7F2D-4D77-885A-7A76ABA6C776}">
      <dgm:prSet/>
      <dgm:spPr/>
      <dgm:t>
        <a:bodyPr/>
        <a:lstStyle/>
        <a:p>
          <a:endParaRPr lang="en-US"/>
        </a:p>
      </dgm:t>
    </dgm:pt>
    <dgm:pt modelId="{3183F2C8-3C18-49AD-9870-71288E77C7C7}">
      <dgm:prSet phldrT="[Text]"/>
      <dgm:spPr>
        <a:solidFill>
          <a:srgbClr val="00B050"/>
        </a:solidFill>
      </dgm:spPr>
      <dgm:t>
        <a:bodyPr/>
        <a:lstStyle/>
        <a:p>
          <a:r>
            <a:rPr lang="en-US" dirty="0" smtClean="0"/>
            <a:t>University Degrees</a:t>
          </a:r>
          <a:endParaRPr lang="en-US" dirty="0"/>
        </a:p>
      </dgm:t>
    </dgm:pt>
    <dgm:pt modelId="{F1A0C162-4A26-45C5-ADD3-E426AE2609EA}" type="parTrans" cxnId="{1E9E6DEB-17D3-4AF7-8FD4-B1E5864C311D}">
      <dgm:prSet/>
      <dgm:spPr/>
      <dgm:t>
        <a:bodyPr/>
        <a:lstStyle/>
        <a:p>
          <a:endParaRPr lang="en-US"/>
        </a:p>
      </dgm:t>
    </dgm:pt>
    <dgm:pt modelId="{C76DE815-519E-423B-A8A3-93B9388922EA}" type="sibTrans" cxnId="{1E9E6DEB-17D3-4AF7-8FD4-B1E5864C311D}">
      <dgm:prSet/>
      <dgm:spPr/>
      <dgm:t>
        <a:bodyPr/>
        <a:lstStyle/>
        <a:p>
          <a:endParaRPr lang="en-US"/>
        </a:p>
      </dgm:t>
    </dgm:pt>
    <dgm:pt modelId="{2E77826B-0821-4158-9862-5629591E313D}">
      <dgm:prSet phldrT="[Text]"/>
      <dgm:spPr>
        <a:solidFill>
          <a:srgbClr val="7030A0"/>
        </a:solidFill>
      </dgm:spPr>
      <dgm:t>
        <a:bodyPr/>
        <a:lstStyle/>
        <a:p>
          <a:r>
            <a:rPr lang="en-US" dirty="0" smtClean="0"/>
            <a:t>Licenses and Certifications</a:t>
          </a:r>
          <a:endParaRPr lang="en-US" dirty="0"/>
        </a:p>
      </dgm:t>
    </dgm:pt>
    <dgm:pt modelId="{D372FB04-00D8-44D2-BA77-9FCA39DD9BF0}" type="parTrans" cxnId="{081C6A3C-3475-4B4F-B977-397013937EE5}">
      <dgm:prSet/>
      <dgm:spPr/>
      <dgm:t>
        <a:bodyPr/>
        <a:lstStyle/>
        <a:p>
          <a:endParaRPr lang="en-US"/>
        </a:p>
      </dgm:t>
    </dgm:pt>
    <dgm:pt modelId="{711F742F-E9A1-4F53-BE09-F3D7B45C8AE4}" type="sibTrans" cxnId="{081C6A3C-3475-4B4F-B977-397013937EE5}">
      <dgm:prSet/>
      <dgm:spPr/>
      <dgm:t>
        <a:bodyPr/>
        <a:lstStyle/>
        <a:p>
          <a:endParaRPr lang="en-US"/>
        </a:p>
      </dgm:t>
    </dgm:pt>
    <dgm:pt modelId="{86DC7A45-9EFC-4846-8BE9-7CB73BD705CB}">
      <dgm:prSet phldrT="[Text]"/>
      <dgm:spPr>
        <a:solidFill>
          <a:srgbClr val="DAA600"/>
        </a:solidFill>
      </dgm:spPr>
      <dgm:t>
        <a:bodyPr/>
        <a:lstStyle/>
        <a:p>
          <a:r>
            <a:rPr lang="en-US" dirty="0" smtClean="0"/>
            <a:t>Professional and Learned Societies</a:t>
          </a:r>
          <a:endParaRPr lang="en-US" dirty="0"/>
        </a:p>
      </dgm:t>
    </dgm:pt>
    <dgm:pt modelId="{F470417E-2995-481C-8944-2656EA4CE1F8}" type="parTrans" cxnId="{A6E1A072-0AF5-4E8A-835A-8FF068CEBCC1}">
      <dgm:prSet/>
      <dgm:spPr/>
      <dgm:t>
        <a:bodyPr/>
        <a:lstStyle/>
        <a:p>
          <a:endParaRPr lang="en-US"/>
        </a:p>
      </dgm:t>
    </dgm:pt>
    <dgm:pt modelId="{2E00FD11-D78E-472C-86C2-63E9CD688372}" type="sibTrans" cxnId="{A6E1A072-0AF5-4E8A-835A-8FF068CEBCC1}">
      <dgm:prSet/>
      <dgm:spPr/>
      <dgm:t>
        <a:bodyPr/>
        <a:lstStyle/>
        <a:p>
          <a:endParaRPr lang="en-US"/>
        </a:p>
      </dgm:t>
    </dgm:pt>
    <dgm:pt modelId="{70B11D22-04F0-49F2-95F2-A541E966A20F}">
      <dgm:prSet/>
      <dgm:spPr/>
      <dgm:t>
        <a:bodyPr/>
        <a:lstStyle/>
        <a:p>
          <a:endParaRPr lang="en-US"/>
        </a:p>
      </dgm:t>
    </dgm:pt>
    <dgm:pt modelId="{0E35F2AB-F012-479A-8E9F-DA1F4DC1CC16}" type="parTrans" cxnId="{F351938F-015E-43DF-BC0D-40BB13B54494}">
      <dgm:prSet/>
      <dgm:spPr/>
      <dgm:t>
        <a:bodyPr/>
        <a:lstStyle/>
        <a:p>
          <a:endParaRPr lang="en-US"/>
        </a:p>
      </dgm:t>
    </dgm:pt>
    <dgm:pt modelId="{5298B0FA-37AC-4B5C-AA02-94068AC77D27}" type="sibTrans" cxnId="{F351938F-015E-43DF-BC0D-40BB13B54494}">
      <dgm:prSet/>
      <dgm:spPr/>
      <dgm:t>
        <a:bodyPr/>
        <a:lstStyle/>
        <a:p>
          <a:endParaRPr lang="en-US"/>
        </a:p>
      </dgm:t>
    </dgm:pt>
    <dgm:pt modelId="{BF043E55-D0AB-40D6-8010-00686DF3C49E}">
      <dgm:prSet/>
      <dgm:spPr/>
      <dgm:t>
        <a:bodyPr/>
        <a:lstStyle/>
        <a:p>
          <a:endParaRPr lang="en-US"/>
        </a:p>
      </dgm:t>
    </dgm:pt>
    <dgm:pt modelId="{4042C176-BF9F-44E4-8692-1C2C39842FD8}" type="parTrans" cxnId="{6D645A4B-5356-4F4D-928D-FC5FDD05B7D7}">
      <dgm:prSet/>
      <dgm:spPr/>
      <dgm:t>
        <a:bodyPr/>
        <a:lstStyle/>
        <a:p>
          <a:endParaRPr lang="en-US"/>
        </a:p>
      </dgm:t>
    </dgm:pt>
    <dgm:pt modelId="{E3310DE2-A9EE-470C-A8EA-D6284BCD034A}" type="sibTrans" cxnId="{6D645A4B-5356-4F4D-928D-FC5FDD05B7D7}">
      <dgm:prSet/>
      <dgm:spPr/>
      <dgm:t>
        <a:bodyPr/>
        <a:lstStyle/>
        <a:p>
          <a:endParaRPr lang="en-US"/>
        </a:p>
      </dgm:t>
    </dgm:pt>
    <dgm:pt modelId="{3DF45F18-6BC4-4462-97E6-CF014B7C9EF0}" type="pres">
      <dgm:prSet presAssocID="{4A9C2155-0509-4772-81C9-BA950108E197}" presName="cycle" presStyleCnt="0">
        <dgm:presLayoutVars>
          <dgm:chMax val="1"/>
          <dgm:dir/>
          <dgm:animLvl val="ctr"/>
          <dgm:resizeHandles val="exact"/>
        </dgm:presLayoutVars>
      </dgm:prSet>
      <dgm:spPr/>
      <dgm:t>
        <a:bodyPr/>
        <a:lstStyle/>
        <a:p>
          <a:endParaRPr lang="en-US"/>
        </a:p>
      </dgm:t>
    </dgm:pt>
    <dgm:pt modelId="{22128CD3-AEAC-4BF5-BA97-ED6632FC9FBA}" type="pres">
      <dgm:prSet presAssocID="{C1A85AE0-2FAB-4A16-92D9-A64ABEE3ECB7}" presName="centerShape" presStyleLbl="node0" presStyleIdx="0" presStyleCnt="1" custLinFactNeighborX="206" custLinFactNeighborY="1890"/>
      <dgm:spPr/>
      <dgm:t>
        <a:bodyPr/>
        <a:lstStyle/>
        <a:p>
          <a:endParaRPr lang="en-US"/>
        </a:p>
      </dgm:t>
    </dgm:pt>
    <dgm:pt modelId="{53E626FB-BA13-4237-B2D1-D6907B5A5C64}" type="pres">
      <dgm:prSet presAssocID="{F1A0C162-4A26-45C5-ADD3-E426AE2609EA}" presName="parTrans" presStyleLbl="bgSibTrans2D1" presStyleIdx="0" presStyleCnt="3" custFlipVert="1" custFlipHor="0" custScaleX="9830" custScaleY="81387" custLinFactNeighborX="-14208" custLinFactNeighborY="-40812"/>
      <dgm:spPr/>
      <dgm:t>
        <a:bodyPr/>
        <a:lstStyle/>
        <a:p>
          <a:endParaRPr lang="en-US"/>
        </a:p>
      </dgm:t>
    </dgm:pt>
    <dgm:pt modelId="{1CAFFA53-2E3A-4D57-B066-E2BD38B14F34}" type="pres">
      <dgm:prSet presAssocID="{3183F2C8-3C18-49AD-9870-71288E77C7C7}" presName="node" presStyleLbl="node1" presStyleIdx="0" presStyleCnt="3" custRadScaleRad="123566" custRadScaleInc="-6836">
        <dgm:presLayoutVars>
          <dgm:bulletEnabled val="1"/>
        </dgm:presLayoutVars>
      </dgm:prSet>
      <dgm:spPr/>
      <dgm:t>
        <a:bodyPr/>
        <a:lstStyle/>
        <a:p>
          <a:endParaRPr lang="en-US"/>
        </a:p>
      </dgm:t>
    </dgm:pt>
    <dgm:pt modelId="{C350D747-3D47-40BB-BFDE-29B7866CA5FB}" type="pres">
      <dgm:prSet presAssocID="{D372FB04-00D8-44D2-BA77-9FCA39DD9BF0}" presName="parTrans" presStyleLbl="bgSibTrans2D1" presStyleIdx="1" presStyleCnt="3" custAng="10800000" custFlipVert="1" custFlipHor="1" custScaleX="54302" custScaleY="213593" custLinFactNeighborY="67136"/>
      <dgm:spPr>
        <a:prstGeom prst="stripedRightArrow">
          <a:avLst/>
        </a:prstGeom>
      </dgm:spPr>
      <dgm:t>
        <a:bodyPr/>
        <a:lstStyle/>
        <a:p>
          <a:endParaRPr lang="en-US"/>
        </a:p>
      </dgm:t>
    </dgm:pt>
    <dgm:pt modelId="{DC6B7620-05ED-477D-8224-25C55C57EDE0}" type="pres">
      <dgm:prSet presAssocID="{2E77826B-0821-4158-9862-5629591E313D}" presName="node" presStyleLbl="node1" presStyleIdx="1" presStyleCnt="3">
        <dgm:presLayoutVars>
          <dgm:bulletEnabled val="1"/>
        </dgm:presLayoutVars>
      </dgm:prSet>
      <dgm:spPr/>
      <dgm:t>
        <a:bodyPr/>
        <a:lstStyle/>
        <a:p>
          <a:endParaRPr lang="en-US"/>
        </a:p>
      </dgm:t>
    </dgm:pt>
    <dgm:pt modelId="{05266176-4F96-4C73-8179-A4CD21C51316}" type="pres">
      <dgm:prSet presAssocID="{F470417E-2995-481C-8944-2656EA4CE1F8}" presName="parTrans" presStyleLbl="bgSibTrans2D1" presStyleIdx="2" presStyleCnt="3" custFlipVert="1" custScaleX="2152" custScaleY="8010"/>
      <dgm:spPr/>
      <dgm:t>
        <a:bodyPr/>
        <a:lstStyle/>
        <a:p>
          <a:endParaRPr lang="en-US"/>
        </a:p>
      </dgm:t>
    </dgm:pt>
    <dgm:pt modelId="{BEF3BB48-E7C4-47E7-92E4-E50A43C01802}" type="pres">
      <dgm:prSet presAssocID="{86DC7A45-9EFC-4846-8BE9-7CB73BD705CB}" presName="node" presStyleLbl="node1" presStyleIdx="2" presStyleCnt="3" custRadScaleRad="123849" custRadScaleInc="10840">
        <dgm:presLayoutVars>
          <dgm:bulletEnabled val="1"/>
        </dgm:presLayoutVars>
      </dgm:prSet>
      <dgm:spPr/>
      <dgm:t>
        <a:bodyPr/>
        <a:lstStyle/>
        <a:p>
          <a:endParaRPr lang="en-US"/>
        </a:p>
      </dgm:t>
    </dgm:pt>
  </dgm:ptLst>
  <dgm:cxnLst>
    <dgm:cxn modelId="{159484BD-7F2D-4D77-885A-7A76ABA6C776}" srcId="{4A9C2155-0509-4772-81C9-BA950108E197}" destId="{C1A85AE0-2FAB-4A16-92D9-A64ABEE3ECB7}" srcOrd="0" destOrd="0" parTransId="{7687B629-6698-420F-A2C1-BA9FBDAB8E77}" sibTransId="{6C4E319D-E16F-4969-8DE9-4C67F345ED52}"/>
    <dgm:cxn modelId="{6D645A4B-5356-4F4D-928D-FC5FDD05B7D7}" srcId="{4A9C2155-0509-4772-81C9-BA950108E197}" destId="{BF043E55-D0AB-40D6-8010-00686DF3C49E}" srcOrd="2" destOrd="0" parTransId="{4042C176-BF9F-44E4-8692-1C2C39842FD8}" sibTransId="{E3310DE2-A9EE-470C-A8EA-D6284BCD034A}"/>
    <dgm:cxn modelId="{09AB6387-D716-4070-9478-C08A33ADBC6A}" type="presOf" srcId="{4A9C2155-0509-4772-81C9-BA950108E197}" destId="{3DF45F18-6BC4-4462-97E6-CF014B7C9EF0}" srcOrd="0" destOrd="0" presId="urn:microsoft.com/office/officeart/2005/8/layout/radial4"/>
    <dgm:cxn modelId="{F7919DBB-6B4F-48AB-ADAB-0D03B36695F7}" type="presOf" srcId="{3183F2C8-3C18-49AD-9870-71288E77C7C7}" destId="{1CAFFA53-2E3A-4D57-B066-E2BD38B14F34}" srcOrd="0" destOrd="0" presId="urn:microsoft.com/office/officeart/2005/8/layout/radial4"/>
    <dgm:cxn modelId="{C7801052-D94C-4214-BAEA-559810338D90}" type="presOf" srcId="{D372FB04-00D8-44D2-BA77-9FCA39DD9BF0}" destId="{C350D747-3D47-40BB-BFDE-29B7866CA5FB}" srcOrd="0" destOrd="0" presId="urn:microsoft.com/office/officeart/2005/8/layout/radial4"/>
    <dgm:cxn modelId="{F351938F-015E-43DF-BC0D-40BB13B54494}" srcId="{4A9C2155-0509-4772-81C9-BA950108E197}" destId="{70B11D22-04F0-49F2-95F2-A541E966A20F}" srcOrd="1" destOrd="0" parTransId="{0E35F2AB-F012-479A-8E9F-DA1F4DC1CC16}" sibTransId="{5298B0FA-37AC-4B5C-AA02-94068AC77D27}"/>
    <dgm:cxn modelId="{1E9E6DEB-17D3-4AF7-8FD4-B1E5864C311D}" srcId="{C1A85AE0-2FAB-4A16-92D9-A64ABEE3ECB7}" destId="{3183F2C8-3C18-49AD-9870-71288E77C7C7}" srcOrd="0" destOrd="0" parTransId="{F1A0C162-4A26-45C5-ADD3-E426AE2609EA}" sibTransId="{C76DE815-519E-423B-A8A3-93B9388922EA}"/>
    <dgm:cxn modelId="{31A1822E-7560-4D07-B203-6F619DDA688A}" type="presOf" srcId="{C1A85AE0-2FAB-4A16-92D9-A64ABEE3ECB7}" destId="{22128CD3-AEAC-4BF5-BA97-ED6632FC9FBA}" srcOrd="0" destOrd="0" presId="urn:microsoft.com/office/officeart/2005/8/layout/radial4"/>
    <dgm:cxn modelId="{1ABA6B4C-DEAD-4788-865A-DD4048739DC5}" type="presOf" srcId="{F1A0C162-4A26-45C5-ADD3-E426AE2609EA}" destId="{53E626FB-BA13-4237-B2D1-D6907B5A5C64}" srcOrd="0" destOrd="0" presId="urn:microsoft.com/office/officeart/2005/8/layout/radial4"/>
    <dgm:cxn modelId="{29D65581-319D-48B6-B727-2FAA76DA73B1}" type="presOf" srcId="{F470417E-2995-481C-8944-2656EA4CE1F8}" destId="{05266176-4F96-4C73-8179-A4CD21C51316}" srcOrd="0" destOrd="0" presId="urn:microsoft.com/office/officeart/2005/8/layout/radial4"/>
    <dgm:cxn modelId="{285A2CB1-B973-4FE5-B7D7-6C2519E0CE2B}" type="presOf" srcId="{86DC7A45-9EFC-4846-8BE9-7CB73BD705CB}" destId="{BEF3BB48-E7C4-47E7-92E4-E50A43C01802}" srcOrd="0" destOrd="0" presId="urn:microsoft.com/office/officeart/2005/8/layout/radial4"/>
    <dgm:cxn modelId="{A6E1A072-0AF5-4E8A-835A-8FF068CEBCC1}" srcId="{C1A85AE0-2FAB-4A16-92D9-A64ABEE3ECB7}" destId="{86DC7A45-9EFC-4846-8BE9-7CB73BD705CB}" srcOrd="2" destOrd="0" parTransId="{F470417E-2995-481C-8944-2656EA4CE1F8}" sibTransId="{2E00FD11-D78E-472C-86C2-63E9CD688372}"/>
    <dgm:cxn modelId="{CC506C43-123C-4DA5-9895-719A0A12E1D0}" type="presOf" srcId="{2E77826B-0821-4158-9862-5629591E313D}" destId="{DC6B7620-05ED-477D-8224-25C55C57EDE0}" srcOrd="0" destOrd="0" presId="urn:microsoft.com/office/officeart/2005/8/layout/radial4"/>
    <dgm:cxn modelId="{081C6A3C-3475-4B4F-B977-397013937EE5}" srcId="{C1A85AE0-2FAB-4A16-92D9-A64ABEE3ECB7}" destId="{2E77826B-0821-4158-9862-5629591E313D}" srcOrd="1" destOrd="0" parTransId="{D372FB04-00D8-44D2-BA77-9FCA39DD9BF0}" sibTransId="{711F742F-E9A1-4F53-BE09-F3D7B45C8AE4}"/>
    <dgm:cxn modelId="{9586A22B-D322-4C1A-A401-726EC0B6F214}" type="presParOf" srcId="{3DF45F18-6BC4-4462-97E6-CF014B7C9EF0}" destId="{22128CD3-AEAC-4BF5-BA97-ED6632FC9FBA}" srcOrd="0" destOrd="0" presId="urn:microsoft.com/office/officeart/2005/8/layout/radial4"/>
    <dgm:cxn modelId="{31962588-E3C8-4955-B149-AB1C5A52178D}" type="presParOf" srcId="{3DF45F18-6BC4-4462-97E6-CF014B7C9EF0}" destId="{53E626FB-BA13-4237-B2D1-D6907B5A5C64}" srcOrd="1" destOrd="0" presId="urn:microsoft.com/office/officeart/2005/8/layout/radial4"/>
    <dgm:cxn modelId="{5A3E8F2D-3AEB-443C-80FB-2B7BBF65127B}" type="presParOf" srcId="{3DF45F18-6BC4-4462-97E6-CF014B7C9EF0}" destId="{1CAFFA53-2E3A-4D57-B066-E2BD38B14F34}" srcOrd="2" destOrd="0" presId="urn:microsoft.com/office/officeart/2005/8/layout/radial4"/>
    <dgm:cxn modelId="{6F709D7D-16BA-4300-B6AE-553B3E1B0BAE}" type="presParOf" srcId="{3DF45F18-6BC4-4462-97E6-CF014B7C9EF0}" destId="{C350D747-3D47-40BB-BFDE-29B7866CA5FB}" srcOrd="3" destOrd="0" presId="urn:microsoft.com/office/officeart/2005/8/layout/radial4"/>
    <dgm:cxn modelId="{442FEF6F-2DC9-4023-BC53-A200A1298295}" type="presParOf" srcId="{3DF45F18-6BC4-4462-97E6-CF014B7C9EF0}" destId="{DC6B7620-05ED-477D-8224-25C55C57EDE0}" srcOrd="4" destOrd="0" presId="urn:microsoft.com/office/officeart/2005/8/layout/radial4"/>
    <dgm:cxn modelId="{F3B08390-86AB-4579-9750-4217766D12BC}" type="presParOf" srcId="{3DF45F18-6BC4-4462-97E6-CF014B7C9EF0}" destId="{05266176-4F96-4C73-8179-A4CD21C51316}" srcOrd="5" destOrd="0" presId="urn:microsoft.com/office/officeart/2005/8/layout/radial4"/>
    <dgm:cxn modelId="{31CC129F-6F66-4CB3-8434-6C279D42C5DE}" type="presParOf" srcId="{3DF45F18-6BC4-4462-97E6-CF014B7C9EF0}" destId="{BEF3BB48-E7C4-47E7-92E4-E50A43C01802}"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A9C2155-0509-4772-81C9-BA950108E19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A85AE0-2FAB-4A16-92D9-A64ABEE3ECB7}">
      <dgm:prSet phldrT="[Text]"/>
      <dgm:spPr>
        <a:solidFill>
          <a:srgbClr val="C00000"/>
        </a:solidFill>
      </dgm:spPr>
      <dgm:t>
        <a:bodyPr/>
        <a:lstStyle/>
        <a:p>
          <a:r>
            <a:rPr lang="en-US" dirty="0" smtClean="0"/>
            <a:t>Practices, Research, Standards, Language</a:t>
          </a:r>
          <a:endParaRPr lang="en-US" dirty="0"/>
        </a:p>
      </dgm:t>
    </dgm:pt>
    <dgm:pt modelId="{7687B629-6698-420F-A2C1-BA9FBDAB8E77}" type="parTrans" cxnId="{159484BD-7F2D-4D77-885A-7A76ABA6C776}">
      <dgm:prSet/>
      <dgm:spPr/>
      <dgm:t>
        <a:bodyPr/>
        <a:lstStyle/>
        <a:p>
          <a:endParaRPr lang="en-US"/>
        </a:p>
      </dgm:t>
    </dgm:pt>
    <dgm:pt modelId="{6C4E319D-E16F-4969-8DE9-4C67F345ED52}" type="sibTrans" cxnId="{159484BD-7F2D-4D77-885A-7A76ABA6C776}">
      <dgm:prSet/>
      <dgm:spPr/>
      <dgm:t>
        <a:bodyPr/>
        <a:lstStyle/>
        <a:p>
          <a:endParaRPr lang="en-US"/>
        </a:p>
      </dgm:t>
    </dgm:pt>
    <dgm:pt modelId="{3183F2C8-3C18-49AD-9870-71288E77C7C7}">
      <dgm:prSet phldrT="[Text]"/>
      <dgm:spPr>
        <a:solidFill>
          <a:srgbClr val="00B050"/>
        </a:solidFill>
      </dgm:spPr>
      <dgm:t>
        <a:bodyPr/>
        <a:lstStyle/>
        <a:p>
          <a:r>
            <a:rPr lang="en-US" dirty="0" smtClean="0"/>
            <a:t>Higher Ed Curriculum Adoption</a:t>
          </a:r>
          <a:endParaRPr lang="en-US" dirty="0"/>
        </a:p>
      </dgm:t>
    </dgm:pt>
    <dgm:pt modelId="{F1A0C162-4A26-45C5-ADD3-E426AE2609EA}" type="parTrans" cxnId="{1E9E6DEB-17D3-4AF7-8FD4-B1E5864C311D}">
      <dgm:prSet/>
      <dgm:spPr/>
      <dgm:t>
        <a:bodyPr/>
        <a:lstStyle/>
        <a:p>
          <a:endParaRPr lang="en-US"/>
        </a:p>
      </dgm:t>
    </dgm:pt>
    <dgm:pt modelId="{C76DE815-519E-423B-A8A3-93B9388922EA}" type="sibTrans" cxnId="{1E9E6DEB-17D3-4AF7-8FD4-B1E5864C311D}">
      <dgm:prSet/>
      <dgm:spPr/>
      <dgm:t>
        <a:bodyPr/>
        <a:lstStyle/>
        <a:p>
          <a:endParaRPr lang="en-US"/>
        </a:p>
      </dgm:t>
    </dgm:pt>
    <dgm:pt modelId="{86DC7A45-9EFC-4846-8BE9-7CB73BD705CB}">
      <dgm:prSet phldrT="[Text]"/>
      <dgm:spPr>
        <a:solidFill>
          <a:srgbClr val="DAA600"/>
        </a:solidFill>
      </dgm:spPr>
      <dgm:t>
        <a:bodyPr/>
        <a:lstStyle/>
        <a:p>
          <a:r>
            <a:rPr lang="en-US" dirty="0" smtClean="0"/>
            <a:t>Professional Development, Training, Resources, Consultancy</a:t>
          </a:r>
          <a:endParaRPr lang="en-US" dirty="0"/>
        </a:p>
      </dgm:t>
    </dgm:pt>
    <dgm:pt modelId="{F470417E-2995-481C-8944-2656EA4CE1F8}" type="parTrans" cxnId="{A6E1A072-0AF5-4E8A-835A-8FF068CEBCC1}">
      <dgm:prSet/>
      <dgm:spPr/>
      <dgm:t>
        <a:bodyPr/>
        <a:lstStyle/>
        <a:p>
          <a:endParaRPr lang="en-US"/>
        </a:p>
      </dgm:t>
    </dgm:pt>
    <dgm:pt modelId="{2E00FD11-D78E-472C-86C2-63E9CD688372}" type="sibTrans" cxnId="{A6E1A072-0AF5-4E8A-835A-8FF068CEBCC1}">
      <dgm:prSet/>
      <dgm:spPr/>
      <dgm:t>
        <a:bodyPr/>
        <a:lstStyle/>
        <a:p>
          <a:endParaRPr lang="en-US"/>
        </a:p>
      </dgm:t>
    </dgm:pt>
    <dgm:pt modelId="{70B11D22-04F0-49F2-95F2-A541E966A20F}">
      <dgm:prSet/>
      <dgm:spPr/>
      <dgm:t>
        <a:bodyPr/>
        <a:lstStyle/>
        <a:p>
          <a:endParaRPr lang="en-US"/>
        </a:p>
      </dgm:t>
    </dgm:pt>
    <dgm:pt modelId="{0E35F2AB-F012-479A-8E9F-DA1F4DC1CC16}" type="parTrans" cxnId="{F351938F-015E-43DF-BC0D-40BB13B54494}">
      <dgm:prSet/>
      <dgm:spPr/>
      <dgm:t>
        <a:bodyPr/>
        <a:lstStyle/>
        <a:p>
          <a:endParaRPr lang="en-US"/>
        </a:p>
      </dgm:t>
    </dgm:pt>
    <dgm:pt modelId="{5298B0FA-37AC-4B5C-AA02-94068AC77D27}" type="sibTrans" cxnId="{F351938F-015E-43DF-BC0D-40BB13B54494}">
      <dgm:prSet/>
      <dgm:spPr/>
      <dgm:t>
        <a:bodyPr/>
        <a:lstStyle/>
        <a:p>
          <a:endParaRPr lang="en-US"/>
        </a:p>
      </dgm:t>
    </dgm:pt>
    <dgm:pt modelId="{BF043E55-D0AB-40D6-8010-00686DF3C49E}">
      <dgm:prSet/>
      <dgm:spPr/>
      <dgm:t>
        <a:bodyPr/>
        <a:lstStyle/>
        <a:p>
          <a:endParaRPr lang="en-US"/>
        </a:p>
      </dgm:t>
    </dgm:pt>
    <dgm:pt modelId="{4042C176-BF9F-44E4-8692-1C2C39842FD8}" type="parTrans" cxnId="{6D645A4B-5356-4F4D-928D-FC5FDD05B7D7}">
      <dgm:prSet/>
      <dgm:spPr/>
      <dgm:t>
        <a:bodyPr/>
        <a:lstStyle/>
        <a:p>
          <a:endParaRPr lang="en-US"/>
        </a:p>
      </dgm:t>
    </dgm:pt>
    <dgm:pt modelId="{E3310DE2-A9EE-470C-A8EA-D6284BCD034A}" type="sibTrans" cxnId="{6D645A4B-5356-4F4D-928D-FC5FDD05B7D7}">
      <dgm:prSet/>
      <dgm:spPr/>
      <dgm:t>
        <a:bodyPr/>
        <a:lstStyle/>
        <a:p>
          <a:endParaRPr lang="en-US"/>
        </a:p>
      </dgm:t>
    </dgm:pt>
    <dgm:pt modelId="{BFEACE6F-8D38-484F-82D1-5016A22A3928}">
      <dgm:prSet phldrT="[Text]"/>
      <dgm:spPr>
        <a:solidFill>
          <a:srgbClr val="7030A0"/>
        </a:solidFill>
      </dgm:spPr>
      <dgm:t>
        <a:bodyPr/>
        <a:lstStyle/>
        <a:p>
          <a:r>
            <a:rPr lang="en-US" dirty="0" smtClean="0"/>
            <a:t>Professional Certifications and Organizational Accreditations</a:t>
          </a:r>
          <a:endParaRPr lang="en-US" dirty="0"/>
        </a:p>
      </dgm:t>
    </dgm:pt>
    <dgm:pt modelId="{C9EB9203-7961-4C2B-92EC-24BF2A0BB037}" type="parTrans" cxnId="{5B1D0A42-A279-45E3-BE4A-71072E13AC17}">
      <dgm:prSet/>
      <dgm:spPr/>
      <dgm:t>
        <a:bodyPr/>
        <a:lstStyle/>
        <a:p>
          <a:endParaRPr lang="en-US"/>
        </a:p>
      </dgm:t>
    </dgm:pt>
    <dgm:pt modelId="{9065E67C-E7BC-4A28-8F0C-E25F2DCA2AA4}" type="sibTrans" cxnId="{5B1D0A42-A279-45E3-BE4A-71072E13AC17}">
      <dgm:prSet/>
      <dgm:spPr/>
      <dgm:t>
        <a:bodyPr/>
        <a:lstStyle/>
        <a:p>
          <a:endParaRPr lang="en-US"/>
        </a:p>
      </dgm:t>
    </dgm:pt>
    <dgm:pt modelId="{3DF45F18-6BC4-4462-97E6-CF014B7C9EF0}" type="pres">
      <dgm:prSet presAssocID="{4A9C2155-0509-4772-81C9-BA950108E197}" presName="cycle" presStyleCnt="0">
        <dgm:presLayoutVars>
          <dgm:chMax val="1"/>
          <dgm:dir/>
          <dgm:animLvl val="ctr"/>
          <dgm:resizeHandles val="exact"/>
        </dgm:presLayoutVars>
      </dgm:prSet>
      <dgm:spPr/>
      <dgm:t>
        <a:bodyPr/>
        <a:lstStyle/>
        <a:p>
          <a:endParaRPr lang="en-US"/>
        </a:p>
      </dgm:t>
    </dgm:pt>
    <dgm:pt modelId="{22128CD3-AEAC-4BF5-BA97-ED6632FC9FBA}" type="pres">
      <dgm:prSet presAssocID="{C1A85AE0-2FAB-4A16-92D9-A64ABEE3ECB7}" presName="centerShape" presStyleLbl="node0" presStyleIdx="0" presStyleCnt="1" custLinFactNeighborX="206" custLinFactNeighborY="1890"/>
      <dgm:spPr/>
      <dgm:t>
        <a:bodyPr/>
        <a:lstStyle/>
        <a:p>
          <a:endParaRPr lang="en-US"/>
        </a:p>
      </dgm:t>
    </dgm:pt>
    <dgm:pt modelId="{53E626FB-BA13-4237-B2D1-D6907B5A5C64}" type="pres">
      <dgm:prSet presAssocID="{F1A0C162-4A26-45C5-ADD3-E426AE2609EA}" presName="parTrans" presStyleLbl="bgSibTrans2D1" presStyleIdx="0" presStyleCnt="3" custFlipVert="1" custFlipHor="0" custScaleX="9830" custScaleY="81387" custLinFactNeighborX="-14208" custLinFactNeighborY="-40812"/>
      <dgm:spPr/>
      <dgm:t>
        <a:bodyPr/>
        <a:lstStyle/>
        <a:p>
          <a:endParaRPr lang="en-US"/>
        </a:p>
      </dgm:t>
    </dgm:pt>
    <dgm:pt modelId="{1CAFFA53-2E3A-4D57-B066-E2BD38B14F34}" type="pres">
      <dgm:prSet presAssocID="{3183F2C8-3C18-49AD-9870-71288E77C7C7}" presName="node" presStyleLbl="node1" presStyleIdx="0" presStyleCnt="3" custRadScaleRad="123566" custRadScaleInc="-6836">
        <dgm:presLayoutVars>
          <dgm:bulletEnabled val="1"/>
        </dgm:presLayoutVars>
      </dgm:prSet>
      <dgm:spPr/>
      <dgm:t>
        <a:bodyPr/>
        <a:lstStyle/>
        <a:p>
          <a:endParaRPr lang="en-US"/>
        </a:p>
      </dgm:t>
    </dgm:pt>
    <dgm:pt modelId="{ED160F6D-0130-41BF-A54A-86821EB38FBF}" type="pres">
      <dgm:prSet presAssocID="{C9EB9203-7961-4C2B-92EC-24BF2A0BB037}" presName="parTrans" presStyleLbl="bgSibTrans2D1" presStyleIdx="1" presStyleCnt="3" custFlipVert="1" custFlipHor="1" custScaleX="25177" custScaleY="54227" custLinFactNeighborX="-51634" custLinFactNeighborY="-86805"/>
      <dgm:spPr/>
      <dgm:t>
        <a:bodyPr/>
        <a:lstStyle/>
        <a:p>
          <a:endParaRPr lang="en-US"/>
        </a:p>
      </dgm:t>
    </dgm:pt>
    <dgm:pt modelId="{83A2F033-C7DA-4194-B546-30B2AABFC369}" type="pres">
      <dgm:prSet presAssocID="{BFEACE6F-8D38-484F-82D1-5016A22A3928}" presName="node" presStyleLbl="node1" presStyleIdx="1" presStyleCnt="3" custRadScaleRad="98307" custRadScaleInc="1368">
        <dgm:presLayoutVars>
          <dgm:bulletEnabled val="1"/>
        </dgm:presLayoutVars>
      </dgm:prSet>
      <dgm:spPr/>
      <dgm:t>
        <a:bodyPr/>
        <a:lstStyle/>
        <a:p>
          <a:endParaRPr lang="en-US"/>
        </a:p>
      </dgm:t>
    </dgm:pt>
    <dgm:pt modelId="{05266176-4F96-4C73-8179-A4CD21C51316}" type="pres">
      <dgm:prSet presAssocID="{F470417E-2995-481C-8944-2656EA4CE1F8}" presName="parTrans" presStyleLbl="bgSibTrans2D1" presStyleIdx="2" presStyleCnt="3" custFlipVert="1" custScaleX="2152" custScaleY="8010"/>
      <dgm:spPr/>
      <dgm:t>
        <a:bodyPr/>
        <a:lstStyle/>
        <a:p>
          <a:endParaRPr lang="en-US"/>
        </a:p>
      </dgm:t>
    </dgm:pt>
    <dgm:pt modelId="{BEF3BB48-E7C4-47E7-92E4-E50A43C01802}" type="pres">
      <dgm:prSet presAssocID="{86DC7A45-9EFC-4846-8BE9-7CB73BD705CB}" presName="node" presStyleLbl="node1" presStyleIdx="2" presStyleCnt="3" custRadScaleRad="123849" custRadScaleInc="10840">
        <dgm:presLayoutVars>
          <dgm:bulletEnabled val="1"/>
        </dgm:presLayoutVars>
      </dgm:prSet>
      <dgm:spPr/>
      <dgm:t>
        <a:bodyPr/>
        <a:lstStyle/>
        <a:p>
          <a:endParaRPr lang="en-US"/>
        </a:p>
      </dgm:t>
    </dgm:pt>
  </dgm:ptLst>
  <dgm:cxnLst>
    <dgm:cxn modelId="{159484BD-7F2D-4D77-885A-7A76ABA6C776}" srcId="{4A9C2155-0509-4772-81C9-BA950108E197}" destId="{C1A85AE0-2FAB-4A16-92D9-A64ABEE3ECB7}" srcOrd="0" destOrd="0" parTransId="{7687B629-6698-420F-A2C1-BA9FBDAB8E77}" sibTransId="{6C4E319D-E16F-4969-8DE9-4C67F345ED52}"/>
    <dgm:cxn modelId="{6D645A4B-5356-4F4D-928D-FC5FDD05B7D7}" srcId="{4A9C2155-0509-4772-81C9-BA950108E197}" destId="{BF043E55-D0AB-40D6-8010-00686DF3C49E}" srcOrd="2" destOrd="0" parTransId="{4042C176-BF9F-44E4-8692-1C2C39842FD8}" sibTransId="{E3310DE2-A9EE-470C-A8EA-D6284BCD034A}"/>
    <dgm:cxn modelId="{DB0D2E16-415D-45FD-A5AE-0964E9CDFCDD}" type="presOf" srcId="{86DC7A45-9EFC-4846-8BE9-7CB73BD705CB}" destId="{BEF3BB48-E7C4-47E7-92E4-E50A43C01802}" srcOrd="0" destOrd="0" presId="urn:microsoft.com/office/officeart/2005/8/layout/radial4"/>
    <dgm:cxn modelId="{E2FFBC82-5EC9-47AE-8816-A83801CBA961}" type="presOf" srcId="{F470417E-2995-481C-8944-2656EA4CE1F8}" destId="{05266176-4F96-4C73-8179-A4CD21C51316}" srcOrd="0" destOrd="0" presId="urn:microsoft.com/office/officeart/2005/8/layout/radial4"/>
    <dgm:cxn modelId="{597A9B43-3147-408A-9B56-F3B5A06582C1}" type="presOf" srcId="{C1A85AE0-2FAB-4A16-92D9-A64ABEE3ECB7}" destId="{22128CD3-AEAC-4BF5-BA97-ED6632FC9FBA}" srcOrd="0" destOrd="0" presId="urn:microsoft.com/office/officeart/2005/8/layout/radial4"/>
    <dgm:cxn modelId="{5B1D0A42-A279-45E3-BE4A-71072E13AC17}" srcId="{C1A85AE0-2FAB-4A16-92D9-A64ABEE3ECB7}" destId="{BFEACE6F-8D38-484F-82D1-5016A22A3928}" srcOrd="1" destOrd="0" parTransId="{C9EB9203-7961-4C2B-92EC-24BF2A0BB037}" sibTransId="{9065E67C-E7BC-4A28-8F0C-E25F2DCA2AA4}"/>
    <dgm:cxn modelId="{F351938F-015E-43DF-BC0D-40BB13B54494}" srcId="{4A9C2155-0509-4772-81C9-BA950108E197}" destId="{70B11D22-04F0-49F2-95F2-A541E966A20F}" srcOrd="1" destOrd="0" parTransId="{0E35F2AB-F012-479A-8E9F-DA1F4DC1CC16}" sibTransId="{5298B0FA-37AC-4B5C-AA02-94068AC77D27}"/>
    <dgm:cxn modelId="{A805894C-F53A-4B4E-AEDA-588851BA473D}" type="presOf" srcId="{C9EB9203-7961-4C2B-92EC-24BF2A0BB037}" destId="{ED160F6D-0130-41BF-A54A-86821EB38FBF}" srcOrd="0" destOrd="0" presId="urn:microsoft.com/office/officeart/2005/8/layout/radial4"/>
    <dgm:cxn modelId="{1E4BC6FC-F294-45A6-88AA-54EFBF1B9720}" type="presOf" srcId="{F1A0C162-4A26-45C5-ADD3-E426AE2609EA}" destId="{53E626FB-BA13-4237-B2D1-D6907B5A5C64}" srcOrd="0" destOrd="0" presId="urn:microsoft.com/office/officeart/2005/8/layout/radial4"/>
    <dgm:cxn modelId="{1E9E6DEB-17D3-4AF7-8FD4-B1E5864C311D}" srcId="{C1A85AE0-2FAB-4A16-92D9-A64ABEE3ECB7}" destId="{3183F2C8-3C18-49AD-9870-71288E77C7C7}" srcOrd="0" destOrd="0" parTransId="{F1A0C162-4A26-45C5-ADD3-E426AE2609EA}" sibTransId="{C76DE815-519E-423B-A8A3-93B9388922EA}"/>
    <dgm:cxn modelId="{77A56F89-504A-4C6E-B751-C06729D496FF}" type="presOf" srcId="{4A9C2155-0509-4772-81C9-BA950108E197}" destId="{3DF45F18-6BC4-4462-97E6-CF014B7C9EF0}" srcOrd="0" destOrd="0" presId="urn:microsoft.com/office/officeart/2005/8/layout/radial4"/>
    <dgm:cxn modelId="{A6E1A072-0AF5-4E8A-835A-8FF068CEBCC1}" srcId="{C1A85AE0-2FAB-4A16-92D9-A64ABEE3ECB7}" destId="{86DC7A45-9EFC-4846-8BE9-7CB73BD705CB}" srcOrd="2" destOrd="0" parTransId="{F470417E-2995-481C-8944-2656EA4CE1F8}" sibTransId="{2E00FD11-D78E-472C-86C2-63E9CD688372}"/>
    <dgm:cxn modelId="{7FB2FA65-A2F1-43E9-A9FB-071AF42BFB0F}" type="presOf" srcId="{BFEACE6F-8D38-484F-82D1-5016A22A3928}" destId="{83A2F033-C7DA-4194-B546-30B2AABFC369}" srcOrd="0" destOrd="0" presId="urn:microsoft.com/office/officeart/2005/8/layout/radial4"/>
    <dgm:cxn modelId="{7FBEEB14-9BB0-4DD4-A2D7-19E6E582F57B}" type="presOf" srcId="{3183F2C8-3C18-49AD-9870-71288E77C7C7}" destId="{1CAFFA53-2E3A-4D57-B066-E2BD38B14F34}" srcOrd="0" destOrd="0" presId="urn:microsoft.com/office/officeart/2005/8/layout/radial4"/>
    <dgm:cxn modelId="{7A85B2F0-1E22-47D0-A9AF-89DE6C354005}" type="presParOf" srcId="{3DF45F18-6BC4-4462-97E6-CF014B7C9EF0}" destId="{22128CD3-AEAC-4BF5-BA97-ED6632FC9FBA}" srcOrd="0" destOrd="0" presId="urn:microsoft.com/office/officeart/2005/8/layout/radial4"/>
    <dgm:cxn modelId="{786F6EC9-4634-49B0-ACA7-61843FDEE6B9}" type="presParOf" srcId="{3DF45F18-6BC4-4462-97E6-CF014B7C9EF0}" destId="{53E626FB-BA13-4237-B2D1-D6907B5A5C64}" srcOrd="1" destOrd="0" presId="urn:microsoft.com/office/officeart/2005/8/layout/radial4"/>
    <dgm:cxn modelId="{4716D623-9D25-4B9F-848A-AABD50F619C5}" type="presParOf" srcId="{3DF45F18-6BC4-4462-97E6-CF014B7C9EF0}" destId="{1CAFFA53-2E3A-4D57-B066-E2BD38B14F34}" srcOrd="2" destOrd="0" presId="urn:microsoft.com/office/officeart/2005/8/layout/radial4"/>
    <dgm:cxn modelId="{4039BB15-0471-45B6-91EE-A051B54EBE7F}" type="presParOf" srcId="{3DF45F18-6BC4-4462-97E6-CF014B7C9EF0}" destId="{ED160F6D-0130-41BF-A54A-86821EB38FBF}" srcOrd="3" destOrd="0" presId="urn:microsoft.com/office/officeart/2005/8/layout/radial4"/>
    <dgm:cxn modelId="{81559738-6C32-4C8E-B6D9-D1041DD912B6}" type="presParOf" srcId="{3DF45F18-6BC4-4462-97E6-CF014B7C9EF0}" destId="{83A2F033-C7DA-4194-B546-30B2AABFC369}" srcOrd="4" destOrd="0" presId="urn:microsoft.com/office/officeart/2005/8/layout/radial4"/>
    <dgm:cxn modelId="{56BAC6BD-7470-4CB3-9535-1FFF83EA5528}" type="presParOf" srcId="{3DF45F18-6BC4-4462-97E6-CF014B7C9EF0}" destId="{05266176-4F96-4C73-8179-A4CD21C51316}" srcOrd="5" destOrd="0" presId="urn:microsoft.com/office/officeart/2005/8/layout/radial4"/>
    <dgm:cxn modelId="{7953DC1D-9B9B-4D1D-BBF3-62BD8210E831}" type="presParOf" srcId="{3DF45F18-6BC4-4462-97E6-CF014B7C9EF0}" destId="{BEF3BB48-E7C4-47E7-92E4-E50A43C01802}"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A9C2155-0509-4772-81C9-BA950108E19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C1A85AE0-2FAB-4A16-92D9-A64ABEE3ECB7}">
      <dgm:prSet phldrT="[Text]"/>
      <dgm:spPr>
        <a:solidFill>
          <a:srgbClr val="C00000"/>
        </a:solidFill>
      </dgm:spPr>
      <dgm:t>
        <a:bodyPr/>
        <a:lstStyle/>
        <a:p>
          <a:r>
            <a:rPr lang="en-US" dirty="0" smtClean="0"/>
            <a:t>PPBOK</a:t>
          </a:r>
          <a:endParaRPr lang="en-US" dirty="0"/>
        </a:p>
      </dgm:t>
    </dgm:pt>
    <dgm:pt modelId="{7687B629-6698-420F-A2C1-BA9FBDAB8E77}" type="parTrans" cxnId="{159484BD-7F2D-4D77-885A-7A76ABA6C776}">
      <dgm:prSet/>
      <dgm:spPr/>
      <dgm:t>
        <a:bodyPr/>
        <a:lstStyle/>
        <a:p>
          <a:endParaRPr lang="en-US"/>
        </a:p>
      </dgm:t>
    </dgm:pt>
    <dgm:pt modelId="{6C4E319D-E16F-4969-8DE9-4C67F345ED52}" type="sibTrans" cxnId="{159484BD-7F2D-4D77-885A-7A76ABA6C776}">
      <dgm:prSet/>
      <dgm:spPr/>
      <dgm:t>
        <a:bodyPr/>
        <a:lstStyle/>
        <a:p>
          <a:endParaRPr lang="en-US"/>
        </a:p>
      </dgm:t>
    </dgm:pt>
    <dgm:pt modelId="{3183F2C8-3C18-49AD-9870-71288E77C7C7}">
      <dgm:prSet phldrT="[Text]"/>
      <dgm:spPr>
        <a:solidFill>
          <a:srgbClr val="00B050"/>
        </a:solidFill>
      </dgm:spPr>
      <dgm:t>
        <a:bodyPr/>
        <a:lstStyle/>
        <a:p>
          <a:r>
            <a:rPr lang="en-US" dirty="0" smtClean="0"/>
            <a:t>Institutions, Students, Internship Programs, Aspiring Managers, Public Agencies</a:t>
          </a:r>
          <a:endParaRPr lang="en-US" dirty="0"/>
        </a:p>
      </dgm:t>
    </dgm:pt>
    <dgm:pt modelId="{F1A0C162-4A26-45C5-ADD3-E426AE2609EA}" type="parTrans" cxnId="{1E9E6DEB-17D3-4AF7-8FD4-B1E5864C311D}">
      <dgm:prSet/>
      <dgm:spPr/>
      <dgm:t>
        <a:bodyPr/>
        <a:lstStyle/>
        <a:p>
          <a:endParaRPr lang="en-US"/>
        </a:p>
      </dgm:t>
    </dgm:pt>
    <dgm:pt modelId="{C76DE815-519E-423B-A8A3-93B9388922EA}" type="sibTrans" cxnId="{1E9E6DEB-17D3-4AF7-8FD4-B1E5864C311D}">
      <dgm:prSet/>
      <dgm:spPr/>
      <dgm:t>
        <a:bodyPr/>
        <a:lstStyle/>
        <a:p>
          <a:endParaRPr lang="en-US"/>
        </a:p>
      </dgm:t>
    </dgm:pt>
    <dgm:pt modelId="{86DC7A45-9EFC-4846-8BE9-7CB73BD705CB}">
      <dgm:prSet phldrT="[Text]"/>
      <dgm:spPr>
        <a:solidFill>
          <a:srgbClr val="DAA600"/>
        </a:solidFill>
      </dgm:spPr>
      <dgm:t>
        <a:bodyPr/>
        <a:lstStyle/>
        <a:p>
          <a:r>
            <a:rPr lang="en-US" dirty="0" smtClean="0"/>
            <a:t>Professionals, Emerging Governments, Public Agencies, NGOs, Donor Funded Organizations, Researchers, Consultants</a:t>
          </a:r>
          <a:endParaRPr lang="en-US" dirty="0"/>
        </a:p>
      </dgm:t>
    </dgm:pt>
    <dgm:pt modelId="{F470417E-2995-481C-8944-2656EA4CE1F8}" type="parTrans" cxnId="{A6E1A072-0AF5-4E8A-835A-8FF068CEBCC1}">
      <dgm:prSet/>
      <dgm:spPr/>
      <dgm:t>
        <a:bodyPr/>
        <a:lstStyle/>
        <a:p>
          <a:endParaRPr lang="en-US"/>
        </a:p>
      </dgm:t>
    </dgm:pt>
    <dgm:pt modelId="{2E00FD11-D78E-472C-86C2-63E9CD688372}" type="sibTrans" cxnId="{A6E1A072-0AF5-4E8A-835A-8FF068CEBCC1}">
      <dgm:prSet/>
      <dgm:spPr/>
      <dgm:t>
        <a:bodyPr/>
        <a:lstStyle/>
        <a:p>
          <a:endParaRPr lang="en-US"/>
        </a:p>
      </dgm:t>
    </dgm:pt>
    <dgm:pt modelId="{70B11D22-04F0-49F2-95F2-A541E966A20F}">
      <dgm:prSet/>
      <dgm:spPr/>
      <dgm:t>
        <a:bodyPr/>
        <a:lstStyle/>
        <a:p>
          <a:endParaRPr lang="en-US"/>
        </a:p>
      </dgm:t>
    </dgm:pt>
    <dgm:pt modelId="{0E35F2AB-F012-479A-8E9F-DA1F4DC1CC16}" type="parTrans" cxnId="{F351938F-015E-43DF-BC0D-40BB13B54494}">
      <dgm:prSet/>
      <dgm:spPr/>
      <dgm:t>
        <a:bodyPr/>
        <a:lstStyle/>
        <a:p>
          <a:endParaRPr lang="en-US"/>
        </a:p>
      </dgm:t>
    </dgm:pt>
    <dgm:pt modelId="{5298B0FA-37AC-4B5C-AA02-94068AC77D27}" type="sibTrans" cxnId="{F351938F-015E-43DF-BC0D-40BB13B54494}">
      <dgm:prSet/>
      <dgm:spPr/>
      <dgm:t>
        <a:bodyPr/>
        <a:lstStyle/>
        <a:p>
          <a:endParaRPr lang="en-US"/>
        </a:p>
      </dgm:t>
    </dgm:pt>
    <dgm:pt modelId="{BF043E55-D0AB-40D6-8010-00686DF3C49E}">
      <dgm:prSet/>
      <dgm:spPr/>
      <dgm:t>
        <a:bodyPr/>
        <a:lstStyle/>
        <a:p>
          <a:endParaRPr lang="en-US"/>
        </a:p>
      </dgm:t>
    </dgm:pt>
    <dgm:pt modelId="{4042C176-BF9F-44E4-8692-1C2C39842FD8}" type="parTrans" cxnId="{6D645A4B-5356-4F4D-928D-FC5FDD05B7D7}">
      <dgm:prSet/>
      <dgm:spPr/>
      <dgm:t>
        <a:bodyPr/>
        <a:lstStyle/>
        <a:p>
          <a:endParaRPr lang="en-US"/>
        </a:p>
      </dgm:t>
    </dgm:pt>
    <dgm:pt modelId="{E3310DE2-A9EE-470C-A8EA-D6284BCD034A}" type="sibTrans" cxnId="{6D645A4B-5356-4F4D-928D-FC5FDD05B7D7}">
      <dgm:prSet/>
      <dgm:spPr/>
      <dgm:t>
        <a:bodyPr/>
        <a:lstStyle/>
        <a:p>
          <a:endParaRPr lang="en-US"/>
        </a:p>
      </dgm:t>
    </dgm:pt>
    <dgm:pt modelId="{BFEACE6F-8D38-484F-82D1-5016A22A3928}">
      <dgm:prSet phldrT="[Text]"/>
      <dgm:spPr>
        <a:solidFill>
          <a:srgbClr val="7030A0"/>
        </a:solidFill>
      </dgm:spPr>
      <dgm:t>
        <a:bodyPr/>
        <a:lstStyle/>
        <a:p>
          <a:r>
            <a:rPr lang="en-US" dirty="0" smtClean="0"/>
            <a:t>Professionals, Emerging Governments, Public Agencies, NGOs, Donor Funded Organizations</a:t>
          </a:r>
          <a:endParaRPr lang="en-US" dirty="0"/>
        </a:p>
      </dgm:t>
    </dgm:pt>
    <dgm:pt modelId="{C9EB9203-7961-4C2B-92EC-24BF2A0BB037}" type="parTrans" cxnId="{5B1D0A42-A279-45E3-BE4A-71072E13AC17}">
      <dgm:prSet/>
      <dgm:spPr/>
      <dgm:t>
        <a:bodyPr/>
        <a:lstStyle/>
        <a:p>
          <a:endParaRPr lang="en-US"/>
        </a:p>
      </dgm:t>
    </dgm:pt>
    <dgm:pt modelId="{9065E67C-E7BC-4A28-8F0C-E25F2DCA2AA4}" type="sibTrans" cxnId="{5B1D0A42-A279-45E3-BE4A-71072E13AC17}">
      <dgm:prSet/>
      <dgm:spPr/>
      <dgm:t>
        <a:bodyPr/>
        <a:lstStyle/>
        <a:p>
          <a:endParaRPr lang="en-US"/>
        </a:p>
      </dgm:t>
    </dgm:pt>
    <dgm:pt modelId="{3DF45F18-6BC4-4462-97E6-CF014B7C9EF0}" type="pres">
      <dgm:prSet presAssocID="{4A9C2155-0509-4772-81C9-BA950108E197}" presName="cycle" presStyleCnt="0">
        <dgm:presLayoutVars>
          <dgm:chMax val="1"/>
          <dgm:dir/>
          <dgm:animLvl val="ctr"/>
          <dgm:resizeHandles val="exact"/>
        </dgm:presLayoutVars>
      </dgm:prSet>
      <dgm:spPr/>
      <dgm:t>
        <a:bodyPr/>
        <a:lstStyle/>
        <a:p>
          <a:endParaRPr lang="en-US"/>
        </a:p>
      </dgm:t>
    </dgm:pt>
    <dgm:pt modelId="{22128CD3-AEAC-4BF5-BA97-ED6632FC9FBA}" type="pres">
      <dgm:prSet presAssocID="{C1A85AE0-2FAB-4A16-92D9-A64ABEE3ECB7}" presName="centerShape" presStyleLbl="node0" presStyleIdx="0" presStyleCnt="1" custLinFactNeighborX="206" custLinFactNeighborY="1890"/>
      <dgm:spPr/>
      <dgm:t>
        <a:bodyPr/>
        <a:lstStyle/>
        <a:p>
          <a:endParaRPr lang="en-US"/>
        </a:p>
      </dgm:t>
    </dgm:pt>
    <dgm:pt modelId="{53E626FB-BA13-4237-B2D1-D6907B5A5C64}" type="pres">
      <dgm:prSet presAssocID="{F1A0C162-4A26-45C5-ADD3-E426AE2609EA}" presName="parTrans" presStyleLbl="bgSibTrans2D1" presStyleIdx="0" presStyleCnt="3" custFlipVert="1" custFlipHor="0" custScaleX="9830" custScaleY="81387" custLinFactNeighborX="-14208" custLinFactNeighborY="-40812"/>
      <dgm:spPr/>
      <dgm:t>
        <a:bodyPr/>
        <a:lstStyle/>
        <a:p>
          <a:endParaRPr lang="en-US"/>
        </a:p>
      </dgm:t>
    </dgm:pt>
    <dgm:pt modelId="{1CAFFA53-2E3A-4D57-B066-E2BD38B14F34}" type="pres">
      <dgm:prSet presAssocID="{3183F2C8-3C18-49AD-9870-71288E77C7C7}" presName="node" presStyleLbl="node1" presStyleIdx="0" presStyleCnt="3" custRadScaleRad="123566" custRadScaleInc="-6836">
        <dgm:presLayoutVars>
          <dgm:bulletEnabled val="1"/>
        </dgm:presLayoutVars>
      </dgm:prSet>
      <dgm:spPr/>
      <dgm:t>
        <a:bodyPr/>
        <a:lstStyle/>
        <a:p>
          <a:endParaRPr lang="en-US"/>
        </a:p>
      </dgm:t>
    </dgm:pt>
    <dgm:pt modelId="{ED160F6D-0130-41BF-A54A-86821EB38FBF}" type="pres">
      <dgm:prSet presAssocID="{C9EB9203-7961-4C2B-92EC-24BF2A0BB037}" presName="parTrans" presStyleLbl="bgSibTrans2D1" presStyleIdx="1" presStyleCnt="3" custFlipVert="1" custFlipHor="1" custScaleX="25177" custScaleY="54227" custLinFactNeighborX="-51634" custLinFactNeighborY="-86805"/>
      <dgm:spPr/>
      <dgm:t>
        <a:bodyPr/>
        <a:lstStyle/>
        <a:p>
          <a:endParaRPr lang="en-US"/>
        </a:p>
      </dgm:t>
    </dgm:pt>
    <dgm:pt modelId="{83A2F033-C7DA-4194-B546-30B2AABFC369}" type="pres">
      <dgm:prSet presAssocID="{BFEACE6F-8D38-484F-82D1-5016A22A3928}" presName="node" presStyleLbl="node1" presStyleIdx="1" presStyleCnt="3" custRadScaleRad="98307" custRadScaleInc="1368">
        <dgm:presLayoutVars>
          <dgm:bulletEnabled val="1"/>
        </dgm:presLayoutVars>
      </dgm:prSet>
      <dgm:spPr/>
      <dgm:t>
        <a:bodyPr/>
        <a:lstStyle/>
        <a:p>
          <a:endParaRPr lang="en-US"/>
        </a:p>
      </dgm:t>
    </dgm:pt>
    <dgm:pt modelId="{05266176-4F96-4C73-8179-A4CD21C51316}" type="pres">
      <dgm:prSet presAssocID="{F470417E-2995-481C-8944-2656EA4CE1F8}" presName="parTrans" presStyleLbl="bgSibTrans2D1" presStyleIdx="2" presStyleCnt="3" custFlipVert="1" custScaleX="2152" custScaleY="8010"/>
      <dgm:spPr/>
      <dgm:t>
        <a:bodyPr/>
        <a:lstStyle/>
        <a:p>
          <a:endParaRPr lang="en-US"/>
        </a:p>
      </dgm:t>
    </dgm:pt>
    <dgm:pt modelId="{BEF3BB48-E7C4-47E7-92E4-E50A43C01802}" type="pres">
      <dgm:prSet presAssocID="{86DC7A45-9EFC-4846-8BE9-7CB73BD705CB}" presName="node" presStyleLbl="node1" presStyleIdx="2" presStyleCnt="3" custScaleX="108253" custScaleY="115229" custRadScaleRad="123849" custRadScaleInc="10840">
        <dgm:presLayoutVars>
          <dgm:bulletEnabled val="1"/>
        </dgm:presLayoutVars>
      </dgm:prSet>
      <dgm:spPr/>
      <dgm:t>
        <a:bodyPr/>
        <a:lstStyle/>
        <a:p>
          <a:endParaRPr lang="en-US"/>
        </a:p>
      </dgm:t>
    </dgm:pt>
  </dgm:ptLst>
  <dgm:cxnLst>
    <dgm:cxn modelId="{46D0CA8C-09BF-49C7-972C-1EE967C70352}" type="presOf" srcId="{C1A85AE0-2FAB-4A16-92D9-A64ABEE3ECB7}" destId="{22128CD3-AEAC-4BF5-BA97-ED6632FC9FBA}" srcOrd="0" destOrd="0" presId="urn:microsoft.com/office/officeart/2005/8/layout/radial4"/>
    <dgm:cxn modelId="{159484BD-7F2D-4D77-885A-7A76ABA6C776}" srcId="{4A9C2155-0509-4772-81C9-BA950108E197}" destId="{C1A85AE0-2FAB-4A16-92D9-A64ABEE3ECB7}" srcOrd="0" destOrd="0" parTransId="{7687B629-6698-420F-A2C1-BA9FBDAB8E77}" sibTransId="{6C4E319D-E16F-4969-8DE9-4C67F345ED52}"/>
    <dgm:cxn modelId="{2DD8E1D7-25D2-4ACB-B8B8-6AF430127C2C}" type="presOf" srcId="{C9EB9203-7961-4C2B-92EC-24BF2A0BB037}" destId="{ED160F6D-0130-41BF-A54A-86821EB38FBF}" srcOrd="0" destOrd="0" presId="urn:microsoft.com/office/officeart/2005/8/layout/radial4"/>
    <dgm:cxn modelId="{6D645A4B-5356-4F4D-928D-FC5FDD05B7D7}" srcId="{4A9C2155-0509-4772-81C9-BA950108E197}" destId="{BF043E55-D0AB-40D6-8010-00686DF3C49E}" srcOrd="2" destOrd="0" parTransId="{4042C176-BF9F-44E4-8692-1C2C39842FD8}" sibTransId="{E3310DE2-A9EE-470C-A8EA-D6284BCD034A}"/>
    <dgm:cxn modelId="{F351938F-015E-43DF-BC0D-40BB13B54494}" srcId="{4A9C2155-0509-4772-81C9-BA950108E197}" destId="{70B11D22-04F0-49F2-95F2-A541E966A20F}" srcOrd="1" destOrd="0" parTransId="{0E35F2AB-F012-479A-8E9F-DA1F4DC1CC16}" sibTransId="{5298B0FA-37AC-4B5C-AA02-94068AC77D27}"/>
    <dgm:cxn modelId="{5B1D0A42-A279-45E3-BE4A-71072E13AC17}" srcId="{C1A85AE0-2FAB-4A16-92D9-A64ABEE3ECB7}" destId="{BFEACE6F-8D38-484F-82D1-5016A22A3928}" srcOrd="1" destOrd="0" parTransId="{C9EB9203-7961-4C2B-92EC-24BF2A0BB037}" sibTransId="{9065E67C-E7BC-4A28-8F0C-E25F2DCA2AA4}"/>
    <dgm:cxn modelId="{1E9E6DEB-17D3-4AF7-8FD4-B1E5864C311D}" srcId="{C1A85AE0-2FAB-4A16-92D9-A64ABEE3ECB7}" destId="{3183F2C8-3C18-49AD-9870-71288E77C7C7}" srcOrd="0" destOrd="0" parTransId="{F1A0C162-4A26-45C5-ADD3-E426AE2609EA}" sibTransId="{C76DE815-519E-423B-A8A3-93B9388922EA}"/>
    <dgm:cxn modelId="{1F1444C1-D294-43B2-8703-A1A65AAD82B3}" type="presOf" srcId="{4A9C2155-0509-4772-81C9-BA950108E197}" destId="{3DF45F18-6BC4-4462-97E6-CF014B7C9EF0}" srcOrd="0" destOrd="0" presId="urn:microsoft.com/office/officeart/2005/8/layout/radial4"/>
    <dgm:cxn modelId="{14C74C06-117F-43EE-8B4C-3AF886AECE04}" type="presOf" srcId="{F470417E-2995-481C-8944-2656EA4CE1F8}" destId="{05266176-4F96-4C73-8179-A4CD21C51316}" srcOrd="0" destOrd="0" presId="urn:microsoft.com/office/officeart/2005/8/layout/radial4"/>
    <dgm:cxn modelId="{8839E794-BA83-4264-BC15-AED067E7897C}" type="presOf" srcId="{86DC7A45-9EFC-4846-8BE9-7CB73BD705CB}" destId="{BEF3BB48-E7C4-47E7-92E4-E50A43C01802}" srcOrd="0" destOrd="0" presId="urn:microsoft.com/office/officeart/2005/8/layout/radial4"/>
    <dgm:cxn modelId="{4657551E-03B4-4345-BD6C-8954F0146A25}" type="presOf" srcId="{F1A0C162-4A26-45C5-ADD3-E426AE2609EA}" destId="{53E626FB-BA13-4237-B2D1-D6907B5A5C64}" srcOrd="0" destOrd="0" presId="urn:microsoft.com/office/officeart/2005/8/layout/radial4"/>
    <dgm:cxn modelId="{98502DD1-FA3D-4C87-AF68-8A08156DD5F4}" type="presOf" srcId="{3183F2C8-3C18-49AD-9870-71288E77C7C7}" destId="{1CAFFA53-2E3A-4D57-B066-E2BD38B14F34}" srcOrd="0" destOrd="0" presId="urn:microsoft.com/office/officeart/2005/8/layout/radial4"/>
    <dgm:cxn modelId="{A6E1A072-0AF5-4E8A-835A-8FF068CEBCC1}" srcId="{C1A85AE0-2FAB-4A16-92D9-A64ABEE3ECB7}" destId="{86DC7A45-9EFC-4846-8BE9-7CB73BD705CB}" srcOrd="2" destOrd="0" parTransId="{F470417E-2995-481C-8944-2656EA4CE1F8}" sibTransId="{2E00FD11-D78E-472C-86C2-63E9CD688372}"/>
    <dgm:cxn modelId="{C4082400-6D47-4024-8D04-DE2266C37A66}" type="presOf" srcId="{BFEACE6F-8D38-484F-82D1-5016A22A3928}" destId="{83A2F033-C7DA-4194-B546-30B2AABFC369}" srcOrd="0" destOrd="0" presId="urn:microsoft.com/office/officeart/2005/8/layout/radial4"/>
    <dgm:cxn modelId="{6BABD1D5-1655-4783-A028-14A46C558A1E}" type="presParOf" srcId="{3DF45F18-6BC4-4462-97E6-CF014B7C9EF0}" destId="{22128CD3-AEAC-4BF5-BA97-ED6632FC9FBA}" srcOrd="0" destOrd="0" presId="urn:microsoft.com/office/officeart/2005/8/layout/radial4"/>
    <dgm:cxn modelId="{AEB81809-7608-45B3-A6E5-F2767311D117}" type="presParOf" srcId="{3DF45F18-6BC4-4462-97E6-CF014B7C9EF0}" destId="{53E626FB-BA13-4237-B2D1-D6907B5A5C64}" srcOrd="1" destOrd="0" presId="urn:microsoft.com/office/officeart/2005/8/layout/radial4"/>
    <dgm:cxn modelId="{546105B4-F8B3-4C37-922B-4EA922A97A77}" type="presParOf" srcId="{3DF45F18-6BC4-4462-97E6-CF014B7C9EF0}" destId="{1CAFFA53-2E3A-4D57-B066-E2BD38B14F34}" srcOrd="2" destOrd="0" presId="urn:microsoft.com/office/officeart/2005/8/layout/radial4"/>
    <dgm:cxn modelId="{98819D03-F6E5-4D65-8B7A-AA91A6AA030C}" type="presParOf" srcId="{3DF45F18-6BC4-4462-97E6-CF014B7C9EF0}" destId="{ED160F6D-0130-41BF-A54A-86821EB38FBF}" srcOrd="3" destOrd="0" presId="urn:microsoft.com/office/officeart/2005/8/layout/radial4"/>
    <dgm:cxn modelId="{D2B91989-808E-4993-AE1D-A98E80A4444A}" type="presParOf" srcId="{3DF45F18-6BC4-4462-97E6-CF014B7C9EF0}" destId="{83A2F033-C7DA-4194-B546-30B2AABFC369}" srcOrd="4" destOrd="0" presId="urn:microsoft.com/office/officeart/2005/8/layout/radial4"/>
    <dgm:cxn modelId="{64A38011-703D-4459-B5A0-DEA564380D60}" type="presParOf" srcId="{3DF45F18-6BC4-4462-97E6-CF014B7C9EF0}" destId="{05266176-4F96-4C73-8179-A4CD21C51316}" srcOrd="5" destOrd="0" presId="urn:microsoft.com/office/officeart/2005/8/layout/radial4"/>
    <dgm:cxn modelId="{D6A4877A-371E-4E3E-9257-FEC0538E4D70}" type="presParOf" srcId="{3DF45F18-6BC4-4462-97E6-CF014B7C9EF0}" destId="{BEF3BB48-E7C4-47E7-92E4-E50A43C01802}"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2036BA-AB2C-4075-89CE-025D7F001B9A}">
      <dsp:nvSpPr>
        <dsp:cNvPr id="0" name=""/>
        <dsp:cNvSpPr/>
      </dsp:nvSpPr>
      <dsp:spPr>
        <a:xfrm>
          <a:off x="7841666"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D53FBF-F748-4F89-9B6A-F35489FF05DA}">
      <dsp:nvSpPr>
        <dsp:cNvPr id="0" name=""/>
        <dsp:cNvSpPr/>
      </dsp:nvSpPr>
      <dsp:spPr>
        <a:xfrm>
          <a:off x="7417220"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2936D1-DD8B-4F67-A5E0-BAEF0C65EB4D}">
      <dsp:nvSpPr>
        <dsp:cNvPr id="0" name=""/>
        <dsp:cNvSpPr/>
      </dsp:nvSpPr>
      <dsp:spPr>
        <a:xfrm>
          <a:off x="6992775"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B6564D-B2A2-49A7-80FF-B0439CF3CE63}">
      <dsp:nvSpPr>
        <dsp:cNvPr id="0" name=""/>
        <dsp:cNvSpPr/>
      </dsp:nvSpPr>
      <dsp:spPr>
        <a:xfrm>
          <a:off x="6569136"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AA0C4B-13DF-4DFE-BF7C-DA8F0B94D93D}">
      <dsp:nvSpPr>
        <dsp:cNvPr id="0" name=""/>
        <dsp:cNvSpPr/>
      </dsp:nvSpPr>
      <dsp:spPr>
        <a:xfrm>
          <a:off x="6144690"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5F8E76-6A42-42CE-9140-F2D0A14D6A59}">
      <dsp:nvSpPr>
        <dsp:cNvPr id="0" name=""/>
        <dsp:cNvSpPr/>
      </dsp:nvSpPr>
      <dsp:spPr>
        <a:xfrm>
          <a:off x="5488655" y="2227527"/>
          <a:ext cx="463178" cy="463552"/>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A80FEF-669D-4C42-8312-98553D8C6865}">
      <dsp:nvSpPr>
        <dsp:cNvPr id="0" name=""/>
        <dsp:cNvSpPr/>
      </dsp:nvSpPr>
      <dsp:spPr>
        <a:xfrm>
          <a:off x="7464022" y="1864912"/>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6CA2BA-5703-416D-A295-A2AF5094BB80}">
      <dsp:nvSpPr>
        <dsp:cNvPr id="0" name=""/>
        <dsp:cNvSpPr/>
      </dsp:nvSpPr>
      <dsp:spPr>
        <a:xfrm>
          <a:off x="7464022" y="2825155"/>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28C46B-B913-4324-B523-875202A7948F}">
      <dsp:nvSpPr>
        <dsp:cNvPr id="0" name=""/>
        <dsp:cNvSpPr/>
      </dsp:nvSpPr>
      <dsp:spPr>
        <a:xfrm>
          <a:off x="7670597" y="2072882"/>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430746-ECC2-4D78-BAE4-9565BAE3C3DD}">
      <dsp:nvSpPr>
        <dsp:cNvPr id="0" name=""/>
        <dsp:cNvSpPr/>
      </dsp:nvSpPr>
      <dsp:spPr>
        <a:xfrm>
          <a:off x="7684315" y="2618328"/>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99EAF8-289F-4160-A59F-CC89955080BD}">
      <dsp:nvSpPr>
        <dsp:cNvPr id="0" name=""/>
        <dsp:cNvSpPr/>
      </dsp:nvSpPr>
      <dsp:spPr>
        <a:xfrm>
          <a:off x="2951663" y="1286710"/>
          <a:ext cx="2344942" cy="23451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Your current procurement position</a:t>
          </a:r>
          <a:endParaRPr lang="en-US" sz="2300" kern="1200" dirty="0"/>
        </a:p>
      </dsp:txBody>
      <dsp:txXfrm>
        <a:off x="2951663" y="1286710"/>
        <a:ext cx="2344942" cy="2345185"/>
      </dsp:txXfrm>
    </dsp:sp>
    <dsp:sp modelId="{ED079A9E-644E-44C2-B77E-FE0D8AAEC80B}">
      <dsp:nvSpPr>
        <dsp:cNvPr id="0" name=""/>
        <dsp:cNvSpPr/>
      </dsp:nvSpPr>
      <dsp:spPr>
        <a:xfrm>
          <a:off x="2776559" y="1086358"/>
          <a:ext cx="463178" cy="463552"/>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26F09C-C6D6-4931-9C8F-AB93BA580C3C}">
      <dsp:nvSpPr>
        <dsp:cNvPr id="0" name=""/>
        <dsp:cNvSpPr/>
      </dsp:nvSpPr>
      <dsp:spPr>
        <a:xfrm>
          <a:off x="2479608" y="841822"/>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512A91-DFED-4D40-8809-F402A37ADCCB}">
      <dsp:nvSpPr>
        <dsp:cNvPr id="0" name=""/>
        <dsp:cNvSpPr/>
      </dsp:nvSpPr>
      <dsp:spPr>
        <a:xfrm>
          <a:off x="1984960" y="841822"/>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D8CB0B-BA4F-4698-B063-3FAADED5BFDF}">
      <dsp:nvSpPr>
        <dsp:cNvPr id="0" name=""/>
        <dsp:cNvSpPr/>
      </dsp:nvSpPr>
      <dsp:spPr>
        <a:xfrm>
          <a:off x="1490311" y="841822"/>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C509CB-665A-499D-A722-556CE1C31E5B}">
      <dsp:nvSpPr>
        <dsp:cNvPr id="0" name=""/>
        <dsp:cNvSpPr/>
      </dsp:nvSpPr>
      <dsp:spPr>
        <a:xfrm>
          <a:off x="995662" y="841822"/>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96792B-A41C-4B2A-8097-02C3EDC5D0AE}">
      <dsp:nvSpPr>
        <dsp:cNvPr id="0" name=""/>
        <dsp:cNvSpPr/>
      </dsp:nvSpPr>
      <dsp:spPr>
        <a:xfrm>
          <a:off x="500206" y="841822"/>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44E510-A8C0-43F5-BA20-416885B01054}">
      <dsp:nvSpPr>
        <dsp:cNvPr id="0" name=""/>
        <dsp:cNvSpPr/>
      </dsp:nvSpPr>
      <dsp:spPr>
        <a:xfrm>
          <a:off x="5557" y="841822"/>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7A6EB9-C0EE-4EC7-91C7-AC075DF83CBF}">
      <dsp:nvSpPr>
        <dsp:cNvPr id="0" name=""/>
        <dsp:cNvSpPr/>
      </dsp:nvSpPr>
      <dsp:spPr>
        <a:xfrm>
          <a:off x="3943" y="244194"/>
          <a:ext cx="2714516" cy="595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1066800">
            <a:lnSpc>
              <a:spcPct val="90000"/>
            </a:lnSpc>
            <a:spcBef>
              <a:spcPct val="0"/>
            </a:spcBef>
            <a:spcAft>
              <a:spcPct val="35000"/>
            </a:spcAft>
          </a:pPr>
          <a:r>
            <a:rPr lang="en-US" sz="2400" kern="1200" dirty="0" smtClean="0"/>
            <a:t>From another agency</a:t>
          </a:r>
          <a:endParaRPr lang="en-US" sz="2400" kern="1200" dirty="0"/>
        </a:p>
      </dsp:txBody>
      <dsp:txXfrm>
        <a:off x="3943" y="244194"/>
        <a:ext cx="2714516" cy="595723"/>
      </dsp:txXfrm>
    </dsp:sp>
    <dsp:sp modelId="{90F7E683-8445-4D8F-8CB1-785D512D331C}">
      <dsp:nvSpPr>
        <dsp:cNvPr id="0" name=""/>
        <dsp:cNvSpPr/>
      </dsp:nvSpPr>
      <dsp:spPr>
        <a:xfrm>
          <a:off x="2295628" y="2227527"/>
          <a:ext cx="463178" cy="463552"/>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0F7A8D-20C4-4EBF-B73D-9B152808E679}">
      <dsp:nvSpPr>
        <dsp:cNvPr id="0" name=""/>
        <dsp:cNvSpPr/>
      </dsp:nvSpPr>
      <dsp:spPr>
        <a:xfrm>
          <a:off x="1837291"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064870-AD8F-4FA5-831A-A49D18D38EE4}">
      <dsp:nvSpPr>
        <dsp:cNvPr id="0" name=""/>
        <dsp:cNvSpPr/>
      </dsp:nvSpPr>
      <dsp:spPr>
        <a:xfrm>
          <a:off x="1379761"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6841BA-3715-4D4D-B790-65C3064524ED}">
      <dsp:nvSpPr>
        <dsp:cNvPr id="0" name=""/>
        <dsp:cNvSpPr/>
      </dsp:nvSpPr>
      <dsp:spPr>
        <a:xfrm>
          <a:off x="921424"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B66C9E-9823-4750-8B9F-6F27CFE568A7}">
      <dsp:nvSpPr>
        <dsp:cNvPr id="0" name=""/>
        <dsp:cNvSpPr/>
      </dsp:nvSpPr>
      <dsp:spPr>
        <a:xfrm>
          <a:off x="463894"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980033-0F0E-4AEC-9BFA-FEDB96C27D7E}">
      <dsp:nvSpPr>
        <dsp:cNvPr id="0" name=""/>
        <dsp:cNvSpPr/>
      </dsp:nvSpPr>
      <dsp:spPr>
        <a:xfrm>
          <a:off x="5557" y="2343320"/>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34C269-599A-47F4-B821-929735673CCC}">
      <dsp:nvSpPr>
        <dsp:cNvPr id="0" name=""/>
        <dsp:cNvSpPr/>
      </dsp:nvSpPr>
      <dsp:spPr>
        <a:xfrm>
          <a:off x="3943" y="1750643"/>
          <a:ext cx="2052833" cy="595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1066800">
            <a:lnSpc>
              <a:spcPct val="90000"/>
            </a:lnSpc>
            <a:spcBef>
              <a:spcPct val="0"/>
            </a:spcBef>
            <a:spcAft>
              <a:spcPct val="35000"/>
            </a:spcAft>
          </a:pPr>
          <a:r>
            <a:rPr lang="en-US" sz="2400" kern="1200" dirty="0" smtClean="0"/>
            <a:t>From the private sector</a:t>
          </a:r>
          <a:endParaRPr lang="en-US" sz="2400" kern="1200" dirty="0"/>
        </a:p>
      </dsp:txBody>
      <dsp:txXfrm>
        <a:off x="3943" y="1750643"/>
        <a:ext cx="2052833" cy="595723"/>
      </dsp:txXfrm>
    </dsp:sp>
    <dsp:sp modelId="{B41592BB-26DE-4B87-85BB-369D0E987321}">
      <dsp:nvSpPr>
        <dsp:cNvPr id="0" name=""/>
        <dsp:cNvSpPr/>
      </dsp:nvSpPr>
      <dsp:spPr>
        <a:xfrm>
          <a:off x="2776559" y="3349651"/>
          <a:ext cx="463178" cy="463552"/>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ED925-F388-4579-805C-CB42E3B3B9C2}">
      <dsp:nvSpPr>
        <dsp:cNvPr id="0" name=""/>
        <dsp:cNvSpPr/>
      </dsp:nvSpPr>
      <dsp:spPr>
        <a:xfrm>
          <a:off x="2479608" y="3821583"/>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900838-EBB2-468C-B2C0-DC089AEF387A}">
      <dsp:nvSpPr>
        <dsp:cNvPr id="0" name=""/>
        <dsp:cNvSpPr/>
      </dsp:nvSpPr>
      <dsp:spPr>
        <a:xfrm>
          <a:off x="1984960" y="3821583"/>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3E4455-C06F-4FF8-833A-DD9535BB2CC5}">
      <dsp:nvSpPr>
        <dsp:cNvPr id="0" name=""/>
        <dsp:cNvSpPr/>
      </dsp:nvSpPr>
      <dsp:spPr>
        <a:xfrm>
          <a:off x="1490311" y="3821583"/>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0183C8-FCC8-4D48-8EFE-2375B407F8B2}">
      <dsp:nvSpPr>
        <dsp:cNvPr id="0" name=""/>
        <dsp:cNvSpPr/>
      </dsp:nvSpPr>
      <dsp:spPr>
        <a:xfrm>
          <a:off x="995662" y="3821583"/>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317DF3-7A69-45CC-BFDB-45BC59734302}">
      <dsp:nvSpPr>
        <dsp:cNvPr id="0" name=""/>
        <dsp:cNvSpPr/>
      </dsp:nvSpPr>
      <dsp:spPr>
        <a:xfrm>
          <a:off x="500206" y="3821583"/>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D67523-277F-4283-AF31-3F0E0DFF1735}">
      <dsp:nvSpPr>
        <dsp:cNvPr id="0" name=""/>
        <dsp:cNvSpPr/>
      </dsp:nvSpPr>
      <dsp:spPr>
        <a:xfrm>
          <a:off x="5557" y="3821583"/>
          <a:ext cx="231589" cy="231585"/>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6C687C-E067-4599-A940-3133C5199E47}">
      <dsp:nvSpPr>
        <dsp:cNvPr id="0" name=""/>
        <dsp:cNvSpPr/>
      </dsp:nvSpPr>
      <dsp:spPr>
        <a:xfrm>
          <a:off x="3943" y="3223574"/>
          <a:ext cx="2714516" cy="595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1066800">
            <a:lnSpc>
              <a:spcPct val="90000"/>
            </a:lnSpc>
            <a:spcBef>
              <a:spcPct val="0"/>
            </a:spcBef>
            <a:spcAft>
              <a:spcPct val="35000"/>
            </a:spcAft>
          </a:pPr>
          <a:r>
            <a:rPr lang="en-US" sz="2400" kern="1200" dirty="0" smtClean="0"/>
            <a:t>Could not find a better job</a:t>
          </a:r>
          <a:endParaRPr lang="en-US" sz="2400" kern="1200" dirty="0"/>
        </a:p>
      </dsp:txBody>
      <dsp:txXfrm>
        <a:off x="3943" y="3223574"/>
        <a:ext cx="2714516" cy="59572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4B1729-BC98-42C1-9C6C-D65DCBA4358F}">
      <dsp:nvSpPr>
        <dsp:cNvPr id="0" name=""/>
        <dsp:cNvSpPr/>
      </dsp:nvSpPr>
      <dsp:spPr>
        <a:xfrm rot="5400000">
          <a:off x="3066871" y="-1848315"/>
          <a:ext cx="1047750" cy="5010287"/>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0988" lvl="1" indent="-280988" algn="l" defTabSz="1422400">
            <a:lnSpc>
              <a:spcPct val="90000"/>
            </a:lnSpc>
            <a:spcBef>
              <a:spcPct val="0"/>
            </a:spcBef>
            <a:spcAft>
              <a:spcPct val="15000"/>
            </a:spcAft>
            <a:buChar char="••"/>
          </a:pPr>
          <a:r>
            <a:rPr lang="en-US" sz="3200" kern="1200" dirty="0" smtClean="0">
              <a:effectLst>
                <a:outerShdw blurRad="38100" dist="38100" dir="2700000" algn="tl">
                  <a:srgbClr val="000000">
                    <a:alpha val="43137"/>
                  </a:srgbClr>
                </a:outerShdw>
              </a:effectLst>
            </a:rPr>
            <a:t>What is Capacity Building in Public Procurement?</a:t>
          </a:r>
          <a:endParaRPr lang="en-US" sz="3200" kern="1200" dirty="0">
            <a:effectLst>
              <a:outerShdw blurRad="38100" dist="38100" dir="2700000" algn="tl">
                <a:srgbClr val="000000">
                  <a:alpha val="43137"/>
                </a:srgbClr>
              </a:outerShdw>
            </a:effectLst>
          </a:endParaRPr>
        </a:p>
      </dsp:txBody>
      <dsp:txXfrm rot="5400000">
        <a:off x="3066871" y="-1848315"/>
        <a:ext cx="1047750" cy="5010287"/>
      </dsp:txXfrm>
    </dsp:sp>
    <dsp:sp modelId="{7E429971-BC57-430F-BB25-C0574E5E39E3}">
      <dsp:nvSpPr>
        <dsp:cNvPr id="0" name=""/>
        <dsp:cNvSpPr/>
      </dsp:nvSpPr>
      <dsp:spPr>
        <a:xfrm>
          <a:off x="109" y="0"/>
          <a:ext cx="1085492" cy="1309687"/>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en-US" sz="4400" kern="1200" dirty="0" smtClean="0"/>
            <a:t>1</a:t>
          </a:r>
          <a:endParaRPr lang="en-US" sz="4400" kern="1200" dirty="0"/>
        </a:p>
      </dsp:txBody>
      <dsp:txXfrm>
        <a:off x="109" y="0"/>
        <a:ext cx="1085492" cy="1309687"/>
      </dsp:txXfrm>
    </dsp:sp>
    <dsp:sp modelId="{B37A5355-225B-4C6F-AED7-6C620F99EECC}">
      <dsp:nvSpPr>
        <dsp:cNvPr id="0" name=""/>
        <dsp:cNvSpPr/>
      </dsp:nvSpPr>
      <dsp:spPr>
        <a:xfrm rot="5400000">
          <a:off x="3066871" y="-473143"/>
          <a:ext cx="1047750" cy="5010287"/>
        </a:xfrm>
        <a:prstGeom prst="rect">
          <a:avLst/>
        </a:prstGeom>
        <a:solidFill>
          <a:schemeClr val="accent3">
            <a:tint val="40000"/>
            <a:alpha val="90000"/>
            <a:hueOff val="5358425"/>
            <a:satOff val="-6896"/>
            <a:lumOff val="-537"/>
            <a:alphaOff val="0"/>
          </a:schemeClr>
        </a:solidFill>
        <a:ln w="9525" cap="flat" cmpd="sng" algn="ctr">
          <a:solidFill>
            <a:schemeClr val="accent3">
              <a:tint val="40000"/>
              <a:alpha val="90000"/>
              <a:hueOff val="5358425"/>
              <a:satOff val="-6896"/>
              <a:lumOff val="-53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effectLst>
                <a:outerShdw blurRad="38100" dist="38100" dir="2700000" algn="tl">
                  <a:srgbClr val="000000">
                    <a:alpha val="43137"/>
                  </a:srgbClr>
                </a:outerShdw>
              </a:effectLst>
            </a:rPr>
            <a:t>How do we build capacity?</a:t>
          </a:r>
          <a:endParaRPr lang="en-US" sz="3200" kern="1200" dirty="0">
            <a:effectLst>
              <a:outerShdw blurRad="38100" dist="38100" dir="2700000" algn="tl">
                <a:srgbClr val="000000">
                  <a:alpha val="43137"/>
                </a:srgbClr>
              </a:outerShdw>
            </a:effectLst>
          </a:endParaRPr>
        </a:p>
      </dsp:txBody>
      <dsp:txXfrm rot="5400000">
        <a:off x="3066871" y="-473143"/>
        <a:ext cx="1047750" cy="5010287"/>
      </dsp:txXfrm>
    </dsp:sp>
    <dsp:sp modelId="{C04276DC-EE64-470A-B8BC-09067B8045FA}">
      <dsp:nvSpPr>
        <dsp:cNvPr id="0" name=""/>
        <dsp:cNvSpPr/>
      </dsp:nvSpPr>
      <dsp:spPr>
        <a:xfrm>
          <a:off x="109" y="1377156"/>
          <a:ext cx="1085492" cy="1309687"/>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en-US" sz="4400" kern="1200" dirty="0" smtClean="0"/>
            <a:t>2</a:t>
          </a:r>
          <a:endParaRPr lang="en-US" sz="4400" kern="1200" dirty="0"/>
        </a:p>
      </dsp:txBody>
      <dsp:txXfrm>
        <a:off x="109" y="1377156"/>
        <a:ext cx="1085492" cy="1309687"/>
      </dsp:txXfrm>
    </dsp:sp>
    <dsp:sp modelId="{C7C3E6FD-D83F-4BDA-907E-B5EE041DA931}">
      <dsp:nvSpPr>
        <dsp:cNvPr id="0" name=""/>
        <dsp:cNvSpPr/>
      </dsp:nvSpPr>
      <dsp:spPr>
        <a:xfrm rot="5400000">
          <a:off x="3066871" y="902028"/>
          <a:ext cx="1047750" cy="5010287"/>
        </a:xfrm>
        <a:prstGeom prst="rect">
          <a:avLst/>
        </a:prstGeom>
        <a:solidFill>
          <a:schemeClr val="accent3">
            <a:tint val="40000"/>
            <a:alpha val="90000"/>
            <a:hueOff val="10716850"/>
            <a:satOff val="-13793"/>
            <a:lumOff val="-1075"/>
            <a:alphaOff val="0"/>
          </a:schemeClr>
        </a:solidFill>
        <a:ln w="9525" cap="flat" cmpd="sng" algn="ctr">
          <a:solidFill>
            <a:schemeClr val="accent3">
              <a:tint val="40000"/>
              <a:alpha val="90000"/>
              <a:hueOff val="10716850"/>
              <a:satOff val="-13793"/>
              <a:lumOff val="-107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effectLst>
                <a:outerShdw blurRad="38100" dist="38100" dir="2700000" algn="tl">
                  <a:srgbClr val="000000">
                    <a:alpha val="43137"/>
                  </a:srgbClr>
                </a:outerShdw>
              </a:effectLst>
            </a:rPr>
            <a:t>Once you get there, then what?</a:t>
          </a:r>
          <a:endParaRPr lang="en-US" sz="3200" kern="1200" dirty="0">
            <a:effectLst>
              <a:outerShdw blurRad="38100" dist="38100" dir="2700000" algn="tl">
                <a:srgbClr val="000000">
                  <a:alpha val="43137"/>
                </a:srgbClr>
              </a:outerShdw>
            </a:effectLst>
          </a:endParaRPr>
        </a:p>
      </dsp:txBody>
      <dsp:txXfrm rot="5400000">
        <a:off x="3066871" y="902028"/>
        <a:ext cx="1047750" cy="5010287"/>
      </dsp:txXfrm>
    </dsp:sp>
    <dsp:sp modelId="{F5034101-5B7D-4FE7-B47A-5A48CF39606B}">
      <dsp:nvSpPr>
        <dsp:cNvPr id="0" name=""/>
        <dsp:cNvSpPr/>
      </dsp:nvSpPr>
      <dsp:spPr>
        <a:xfrm>
          <a:off x="109" y="2752328"/>
          <a:ext cx="1085492" cy="1309687"/>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en-US" sz="4400" kern="1200" dirty="0" smtClean="0"/>
            <a:t>3</a:t>
          </a:r>
          <a:endParaRPr lang="en-US" sz="4400" kern="1200" dirty="0"/>
        </a:p>
      </dsp:txBody>
      <dsp:txXfrm>
        <a:off x="109" y="2752328"/>
        <a:ext cx="1085492" cy="130968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5B167A-13AF-4A8D-9390-F4E24505CC8E}">
      <dsp:nvSpPr>
        <dsp:cNvPr id="0" name=""/>
        <dsp:cNvSpPr/>
      </dsp:nvSpPr>
      <dsp:spPr>
        <a:xfrm rot="16200000">
          <a:off x="-1353723" y="2288826"/>
          <a:ext cx="3351943" cy="363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20241" bIns="0" numCol="1" spcCol="1270" anchor="t" anchorCtr="0">
          <a:noAutofit/>
        </a:bodyPr>
        <a:lstStyle/>
        <a:p>
          <a:pPr lvl="0" algn="r" defTabSz="1155700">
            <a:lnSpc>
              <a:spcPct val="90000"/>
            </a:lnSpc>
            <a:spcBef>
              <a:spcPct val="0"/>
            </a:spcBef>
            <a:spcAft>
              <a:spcPct val="35000"/>
            </a:spcAft>
          </a:pPr>
          <a:r>
            <a:rPr lang="en-US" sz="2600" kern="1200" dirty="0" smtClean="0"/>
            <a:t>Job Analysis</a:t>
          </a:r>
          <a:endParaRPr lang="en-US" sz="2600" kern="1200" dirty="0"/>
        </a:p>
      </dsp:txBody>
      <dsp:txXfrm rot="16200000">
        <a:off x="-1353723" y="2288826"/>
        <a:ext cx="3351943" cy="363107"/>
      </dsp:txXfrm>
    </dsp:sp>
    <dsp:sp modelId="{165BF294-7723-467F-958D-E5954740B251}">
      <dsp:nvSpPr>
        <dsp:cNvPr id="0" name=""/>
        <dsp:cNvSpPr/>
      </dsp:nvSpPr>
      <dsp:spPr>
        <a:xfrm>
          <a:off x="503801" y="842241"/>
          <a:ext cx="1808661" cy="33519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320241" rIns="291592" bIns="291592" numCol="1" spcCol="1270" anchor="t" anchorCtr="0">
          <a:noAutofit/>
        </a:bodyPr>
        <a:lstStyle/>
        <a:p>
          <a:pPr marL="285750" lvl="1" indent="-285750" algn="l" defTabSz="1422400">
            <a:lnSpc>
              <a:spcPct val="90000"/>
            </a:lnSpc>
            <a:spcBef>
              <a:spcPct val="0"/>
            </a:spcBef>
            <a:spcAft>
              <a:spcPct val="15000"/>
            </a:spcAft>
            <a:buChar char="••"/>
          </a:pPr>
          <a:endParaRPr lang="en-US" sz="3200" kern="1200"/>
        </a:p>
        <a:p>
          <a:pPr marL="285750" lvl="1" indent="-285750" algn="l" defTabSz="1422400">
            <a:lnSpc>
              <a:spcPct val="90000"/>
            </a:lnSpc>
            <a:spcBef>
              <a:spcPct val="0"/>
            </a:spcBef>
            <a:spcAft>
              <a:spcPct val="15000"/>
            </a:spcAft>
            <a:buChar char="••"/>
          </a:pPr>
          <a:endParaRPr lang="en-US" sz="3200" kern="1200"/>
        </a:p>
      </dsp:txBody>
      <dsp:txXfrm>
        <a:off x="503801" y="842241"/>
        <a:ext cx="1808661" cy="3351943"/>
      </dsp:txXfrm>
    </dsp:sp>
    <dsp:sp modelId="{45B44695-FB95-4B72-9DD4-3F8C49FBB9BB}">
      <dsp:nvSpPr>
        <dsp:cNvPr id="0" name=""/>
        <dsp:cNvSpPr/>
      </dsp:nvSpPr>
      <dsp:spPr>
        <a:xfrm>
          <a:off x="711408" y="2060572"/>
          <a:ext cx="1307950" cy="1054406"/>
        </a:xfrm>
        <a:prstGeom prst="rect">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AF5B2F-E444-4492-8A32-CC0FDDCEA295}">
      <dsp:nvSpPr>
        <dsp:cNvPr id="0" name=""/>
        <dsp:cNvSpPr/>
      </dsp:nvSpPr>
      <dsp:spPr>
        <a:xfrm rot="16200000">
          <a:off x="1401180" y="2259596"/>
          <a:ext cx="3351943" cy="363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20241" bIns="0" numCol="1" spcCol="1270" anchor="t" anchorCtr="0">
          <a:noAutofit/>
        </a:bodyPr>
        <a:lstStyle/>
        <a:p>
          <a:pPr lvl="0" algn="r" defTabSz="1155700">
            <a:lnSpc>
              <a:spcPct val="90000"/>
            </a:lnSpc>
            <a:spcBef>
              <a:spcPct val="0"/>
            </a:spcBef>
            <a:spcAft>
              <a:spcPct val="35000"/>
            </a:spcAft>
          </a:pPr>
          <a:r>
            <a:rPr lang="en-US" sz="2600" kern="1200" dirty="0" smtClean="0"/>
            <a:t>Gap Analysis</a:t>
          </a:r>
          <a:endParaRPr lang="en-US" sz="2600" kern="1200" dirty="0"/>
        </a:p>
      </dsp:txBody>
      <dsp:txXfrm rot="16200000">
        <a:off x="1401180" y="2259596"/>
        <a:ext cx="3351943" cy="363107"/>
      </dsp:txXfrm>
    </dsp:sp>
    <dsp:sp modelId="{FB5C03E9-8E0E-471A-B1D7-6F110AB5FA9D}">
      <dsp:nvSpPr>
        <dsp:cNvPr id="0" name=""/>
        <dsp:cNvSpPr/>
      </dsp:nvSpPr>
      <dsp:spPr>
        <a:xfrm>
          <a:off x="3276603" y="793000"/>
          <a:ext cx="1808661" cy="33519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320241" rIns="291592" bIns="291592" numCol="1" spcCol="1270" anchor="t" anchorCtr="0">
          <a:noAutofit/>
        </a:bodyPr>
        <a:lstStyle/>
        <a:p>
          <a:pPr marL="285750" lvl="1" indent="-285750" algn="l" defTabSz="1422400">
            <a:lnSpc>
              <a:spcPct val="90000"/>
            </a:lnSpc>
            <a:spcBef>
              <a:spcPct val="0"/>
            </a:spcBef>
            <a:spcAft>
              <a:spcPct val="15000"/>
            </a:spcAft>
            <a:buChar char="••"/>
          </a:pPr>
          <a:endParaRPr lang="en-US" sz="3200" kern="1200" dirty="0"/>
        </a:p>
        <a:p>
          <a:pPr marL="285750" lvl="1" indent="-285750" algn="l" defTabSz="1422400">
            <a:lnSpc>
              <a:spcPct val="90000"/>
            </a:lnSpc>
            <a:spcBef>
              <a:spcPct val="0"/>
            </a:spcBef>
            <a:spcAft>
              <a:spcPct val="15000"/>
            </a:spcAft>
            <a:buChar char="••"/>
          </a:pPr>
          <a:endParaRPr lang="en-US" sz="3200" kern="1200" dirty="0"/>
        </a:p>
      </dsp:txBody>
      <dsp:txXfrm>
        <a:off x="3276603" y="793000"/>
        <a:ext cx="1808661" cy="3351943"/>
      </dsp:txXfrm>
    </dsp:sp>
    <dsp:sp modelId="{530D1395-A2CA-4C92-8F96-2198F25E935A}">
      <dsp:nvSpPr>
        <dsp:cNvPr id="0" name=""/>
        <dsp:cNvSpPr/>
      </dsp:nvSpPr>
      <dsp:spPr>
        <a:xfrm>
          <a:off x="3429003" y="2129984"/>
          <a:ext cx="1462982" cy="1051589"/>
        </a:xfrm>
        <a:prstGeom prst="rect">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FC6E83-37F8-479F-9218-EACE8652316C}">
      <dsp:nvSpPr>
        <dsp:cNvPr id="0" name=""/>
        <dsp:cNvSpPr/>
      </dsp:nvSpPr>
      <dsp:spPr>
        <a:xfrm rot="16200000">
          <a:off x="4144381" y="2062884"/>
          <a:ext cx="3351943" cy="363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20241" bIns="0" numCol="1" spcCol="1270" anchor="t" anchorCtr="0">
          <a:noAutofit/>
        </a:bodyPr>
        <a:lstStyle/>
        <a:p>
          <a:pPr lvl="0" algn="r" defTabSz="1155700">
            <a:lnSpc>
              <a:spcPct val="90000"/>
            </a:lnSpc>
            <a:spcBef>
              <a:spcPct val="0"/>
            </a:spcBef>
            <a:spcAft>
              <a:spcPct val="35000"/>
            </a:spcAft>
          </a:pPr>
          <a:r>
            <a:rPr lang="en-US" sz="2600" kern="1200" dirty="0" smtClean="0"/>
            <a:t>Development Plans</a:t>
          </a:r>
          <a:endParaRPr lang="en-US" sz="2600" kern="1200" dirty="0"/>
        </a:p>
      </dsp:txBody>
      <dsp:txXfrm rot="16200000">
        <a:off x="4144381" y="2062884"/>
        <a:ext cx="3351943" cy="363107"/>
      </dsp:txXfrm>
    </dsp:sp>
    <dsp:sp modelId="{ED200C2C-A039-4FE9-8A99-7ABE32E08E9E}">
      <dsp:nvSpPr>
        <dsp:cNvPr id="0" name=""/>
        <dsp:cNvSpPr/>
      </dsp:nvSpPr>
      <dsp:spPr>
        <a:xfrm>
          <a:off x="6019793" y="827169"/>
          <a:ext cx="1808661" cy="33519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320241" rIns="291592" bIns="291592" numCol="1" spcCol="1270" anchor="t" anchorCtr="0">
          <a:noAutofit/>
        </a:bodyPr>
        <a:lstStyle/>
        <a:p>
          <a:pPr marL="285750" lvl="1" indent="-285750" algn="l" defTabSz="1422400">
            <a:lnSpc>
              <a:spcPct val="90000"/>
            </a:lnSpc>
            <a:spcBef>
              <a:spcPct val="0"/>
            </a:spcBef>
            <a:spcAft>
              <a:spcPct val="15000"/>
            </a:spcAft>
            <a:buChar char="••"/>
          </a:pPr>
          <a:endParaRPr lang="en-US" sz="3200" kern="1200"/>
        </a:p>
        <a:p>
          <a:pPr marL="285750" lvl="1" indent="-285750" algn="l" defTabSz="1422400">
            <a:lnSpc>
              <a:spcPct val="90000"/>
            </a:lnSpc>
            <a:spcBef>
              <a:spcPct val="0"/>
            </a:spcBef>
            <a:spcAft>
              <a:spcPct val="15000"/>
            </a:spcAft>
            <a:buChar char="••"/>
          </a:pPr>
          <a:endParaRPr lang="en-US" sz="3200" kern="1200"/>
        </a:p>
      </dsp:txBody>
      <dsp:txXfrm>
        <a:off x="6019793" y="827169"/>
        <a:ext cx="1808661" cy="3351943"/>
      </dsp:txXfrm>
    </dsp:sp>
    <dsp:sp modelId="{8BC5E576-BAE4-48D6-8348-3E396B1FAC5F}">
      <dsp:nvSpPr>
        <dsp:cNvPr id="0" name=""/>
        <dsp:cNvSpPr/>
      </dsp:nvSpPr>
      <dsp:spPr>
        <a:xfrm>
          <a:off x="6324608" y="2166375"/>
          <a:ext cx="1254871" cy="1037202"/>
        </a:xfrm>
        <a:prstGeom prst="rect">
          <a:avLst/>
        </a:prstGeom>
        <a:blipFill>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2#1">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6/22/2014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xmlns="" val="3751189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6/22/2014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xmlns="" val="609128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This is another option</a:t>
            </a:r>
            <a:r>
              <a:rPr lang="en-US" sz="1200" baseline="0" dirty="0" smtClean="0"/>
              <a:t> for an Overview slide.</a:t>
            </a:r>
            <a:endParaRPr lang="en-US" sz="1200" dirty="0" smtClean="0"/>
          </a:p>
          <a:p>
            <a:pPr marL="228600" indent="-228600">
              <a:buFont typeface="+mj-lt"/>
              <a:buNone/>
            </a:pPr>
            <a:endParaRPr lang="en-US" sz="1200" dirty="0"/>
          </a:p>
        </p:txBody>
      </p:sp>
      <p:sp>
        <p:nvSpPr>
          <p:cNvPr id="5" name="Slide Image Placeholder 4"/>
          <p:cNvSpPr>
            <a:spLocks noGrp="1" noRot="1" noChangeAspect="1"/>
          </p:cNvSpPr>
          <p:nvPr>
            <p:ph type="sldImg"/>
          </p:nvPr>
        </p:nvSpPr>
        <p:spPr>
          <a:xfrm>
            <a:off x="539750" y="503238"/>
            <a:ext cx="3143250" cy="2359025"/>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Use a section header for each of the topics, so there is a clear transition to the audience. </a:t>
            </a:r>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1C06295-7B18-4423-A7C7-8340573DD01C}" type="slidenum">
              <a:rPr lang="en-US" altLang="en-US" smtClean="0"/>
              <a:pPr eaLnBrk="1" hangingPunct="1"/>
              <a:t>12</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3"/>
          <p:cNvSpPr>
            <a:spLocks noGrp="1" noChangeArrowheads="1"/>
          </p:cNvSpPr>
          <p:nvPr>
            <p:ph type="hdr" sz="quarter"/>
          </p:nvPr>
        </p:nvSpPr>
        <p:spPr>
          <a:noFill/>
        </p:spPr>
        <p:txBody>
          <a:bodyPr/>
          <a:lstStyle/>
          <a:p>
            <a:r>
              <a:rPr lang="en-US" smtClean="0"/>
              <a:t>Microsoft </a:t>
            </a:r>
            <a:r>
              <a:rPr lang="en-US" b="1" smtClean="0"/>
              <a:t>Engineering Excellence</a:t>
            </a:r>
            <a:endParaRPr lang="en-US" smtClean="0"/>
          </a:p>
        </p:txBody>
      </p:sp>
      <p:sp>
        <p:nvSpPr>
          <p:cNvPr id="46083" name="Rectangle 25"/>
          <p:cNvSpPr>
            <a:spLocks noGrp="1" noChangeArrowheads="1"/>
          </p:cNvSpPr>
          <p:nvPr>
            <p:ph type="ftr" sz="quarter" idx="4"/>
          </p:nvPr>
        </p:nvSpPr>
        <p:spPr>
          <a:noFill/>
        </p:spPr>
        <p:txBody>
          <a:bodyPr/>
          <a:lstStyle/>
          <a:p>
            <a:r>
              <a:rPr lang="en-US" smtClean="0"/>
              <a:t>Microsoft Confidential</a:t>
            </a:r>
          </a:p>
        </p:txBody>
      </p:sp>
      <p:sp>
        <p:nvSpPr>
          <p:cNvPr id="46084" name="Rectangle 26"/>
          <p:cNvSpPr>
            <a:spLocks noGrp="1" noChangeArrowheads="1"/>
          </p:cNvSpPr>
          <p:nvPr>
            <p:ph type="sldNum" sz="quarter" idx="5"/>
          </p:nvPr>
        </p:nvSpPr>
        <p:spPr>
          <a:noFill/>
        </p:spPr>
        <p:txBody>
          <a:bodyPr/>
          <a:lstStyle/>
          <a:p>
            <a:fld id="{F2C51ECC-86A3-4073-ADEB-F5E3C216F85C}" type="slidenum">
              <a:rPr lang="en-US" smtClean="0"/>
              <a:pPr/>
              <a:t>17</a:t>
            </a:fld>
            <a:endParaRPr lang="en-US" smtClean="0"/>
          </a:p>
        </p:txBody>
      </p:sp>
      <p:sp>
        <p:nvSpPr>
          <p:cNvPr id="46085" name="Rectangle 2"/>
          <p:cNvSpPr>
            <a:spLocks noGrp="1" noRot="1" noChangeAspect="1" noChangeArrowheads="1" noTextEdit="1"/>
          </p:cNvSpPr>
          <p:nvPr>
            <p:ph type="sldImg"/>
          </p:nvPr>
        </p:nvSpPr>
        <p:spPr>
          <a:xfrm>
            <a:off x="1143000" y="450850"/>
            <a:ext cx="4572000" cy="3429000"/>
          </a:xfrm>
          <a:ln/>
        </p:spPr>
      </p:sp>
      <p:sp>
        <p:nvSpPr>
          <p:cNvPr id="46086" name="Rectangle 3"/>
          <p:cNvSpPr>
            <a:spLocks noGrp="1" noChangeArrowheads="1"/>
          </p:cNvSpPr>
          <p:nvPr>
            <p:ph type="body" idx="1"/>
          </p:nvPr>
        </p:nvSpPr>
        <p:spPr>
          <a:xfrm>
            <a:off x="307492" y="4130103"/>
            <a:ext cx="6261652" cy="4593861"/>
          </a:xfrm>
          <a:noFill/>
          <a:ln/>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25</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6/22/2014</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xmln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6/22/2014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6/22/2014</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xmlns=""/>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tags" Target="../tags/tag11.xml"/><Relationship Id="rId3" Type="http://schemas.openxmlformats.org/officeDocument/2006/relationships/tags" Target="../tags/tag6.xml"/><Relationship Id="rId7" Type="http://schemas.openxmlformats.org/officeDocument/2006/relationships/tags" Target="../tags/tag10.xml"/><Relationship Id="rId12" Type="http://schemas.openxmlformats.org/officeDocument/2006/relationships/notesSlide" Target="../notesSlides/notesSlide5.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slideLayout" Target="../slideLayouts/slideLayout10.xml"/><Relationship Id="rId5" Type="http://schemas.openxmlformats.org/officeDocument/2006/relationships/tags" Target="../tags/tag8.xml"/><Relationship Id="rId10" Type="http://schemas.openxmlformats.org/officeDocument/2006/relationships/tags" Target="../tags/tag13.xml"/><Relationship Id="rId4" Type="http://schemas.openxmlformats.org/officeDocument/2006/relationships/tags" Target="../tags/tag7.xml"/><Relationship Id="rId9" Type="http://schemas.openxmlformats.org/officeDocument/2006/relationships/tags" Target="../tags/tag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0.png"/><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Layout" Target="../diagrams/layout8.xml"/><Relationship Id="rId7" Type="http://schemas.openxmlformats.org/officeDocument/2006/relationships/image" Target="../media/image10.png"/><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Layout" Target="../diagrams/layout9.xml"/><Relationship Id="rId7" Type="http://schemas.openxmlformats.org/officeDocument/2006/relationships/image" Target="../media/image10.png"/><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057400" y="2286000"/>
            <a:ext cx="6713624" cy="1470025"/>
          </a:xfrm>
        </p:spPr>
        <p:txBody>
          <a:bodyPr>
            <a:normAutofit fontScale="90000"/>
          </a:bodyPr>
          <a:lstStyle/>
          <a:p>
            <a:r>
              <a:rPr lang="en-US" dirty="0"/>
              <a:t>Procurement capacity building: how to put it in place</a:t>
            </a:r>
          </a:p>
        </p:txBody>
      </p:sp>
      <p:sp>
        <p:nvSpPr>
          <p:cNvPr id="3" name="Subtitle 2"/>
          <p:cNvSpPr>
            <a:spLocks noGrp="1"/>
          </p:cNvSpPr>
          <p:nvPr>
            <p:ph type="subTitle" idx="1"/>
            <p:custDataLst>
              <p:tags r:id="rId3"/>
            </p:custDataLst>
          </p:nvPr>
        </p:nvSpPr>
        <p:spPr/>
        <p:txBody>
          <a:bodyPr>
            <a:normAutofit fontScale="85000" lnSpcReduction="20000"/>
          </a:bodyPr>
          <a:lstStyle/>
          <a:p>
            <a:r>
              <a:rPr lang="en-US" sz="2400" dirty="0" smtClean="0">
                <a:latin typeface="+mn-lt"/>
              </a:rPr>
              <a:t>Dr. Clifford McCue</a:t>
            </a:r>
          </a:p>
          <a:p>
            <a:r>
              <a:rPr lang="en-US" sz="2400" dirty="0" smtClean="0">
                <a:latin typeface="+mn-lt"/>
              </a:rPr>
              <a:t>June 23, 2014</a:t>
            </a:r>
          </a:p>
          <a:p>
            <a:r>
              <a:rPr lang="en-US" sz="2400" dirty="0" smtClean="0">
                <a:latin typeface="+mn-lt"/>
              </a:rPr>
              <a:t>Trinidad</a:t>
            </a:r>
            <a:endParaRPr lang="en-US" sz="2400" dirty="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Capacity Building?</a:t>
            </a:r>
            <a:endParaRPr lang="en-US" dirty="0"/>
          </a:p>
        </p:txBody>
      </p:sp>
      <p:sp>
        <p:nvSpPr>
          <p:cNvPr id="5" name="Content Placeholder 4"/>
          <p:cNvSpPr>
            <a:spLocks noGrp="1"/>
          </p:cNvSpPr>
          <p:nvPr>
            <p:ph idx="1"/>
          </p:nvPr>
        </p:nvSpPr>
        <p:spPr>
          <a:xfrm>
            <a:off x="838200" y="1143000"/>
            <a:ext cx="8077200" cy="5364163"/>
          </a:xfrm>
        </p:spPr>
        <p:txBody>
          <a:bodyPr>
            <a:normAutofit fontScale="77500" lnSpcReduction="20000"/>
          </a:bodyPr>
          <a:lstStyle/>
          <a:p>
            <a:r>
              <a:rPr lang="en-US" dirty="0" smtClean="0"/>
              <a:t>According to the UNDP, capacity </a:t>
            </a:r>
            <a:r>
              <a:rPr lang="en-US" dirty="0"/>
              <a:t>building takes place on an </a:t>
            </a:r>
            <a:r>
              <a:rPr lang="en-US" dirty="0" smtClean="0"/>
              <a:t>individual, institutional, </a:t>
            </a:r>
            <a:r>
              <a:rPr lang="en-US" dirty="0"/>
              <a:t>and the societal </a:t>
            </a:r>
            <a:r>
              <a:rPr lang="en-US" dirty="0" smtClean="0"/>
              <a:t>level.</a:t>
            </a:r>
            <a:endParaRPr lang="en-US" dirty="0"/>
          </a:p>
          <a:p>
            <a:pPr lvl="1"/>
            <a:r>
              <a:rPr lang="en-US" b="1" i="1" dirty="0"/>
              <a:t>Individual level </a:t>
            </a:r>
            <a:r>
              <a:rPr lang="en-US" dirty="0"/>
              <a:t>- </a:t>
            </a:r>
            <a:r>
              <a:rPr lang="en-US" dirty="0" smtClean="0"/>
              <a:t>Requires </a:t>
            </a:r>
            <a:r>
              <a:rPr lang="en-US" dirty="0"/>
              <a:t>the development of conditions that allow individual participants to build and enhance existing </a:t>
            </a:r>
            <a:r>
              <a:rPr lang="en-US" dirty="0" smtClean="0"/>
              <a:t>knowledge, skills, and abilities to perform their jobs effectively. </a:t>
            </a:r>
            <a:endParaRPr lang="en-US" dirty="0"/>
          </a:p>
          <a:p>
            <a:pPr lvl="1"/>
            <a:r>
              <a:rPr lang="en-US" b="1" i="1" dirty="0"/>
              <a:t>Institutional level </a:t>
            </a:r>
            <a:r>
              <a:rPr lang="en-US" dirty="0"/>
              <a:t>- </a:t>
            </a:r>
            <a:r>
              <a:rPr lang="en-US" dirty="0" smtClean="0"/>
              <a:t>It </a:t>
            </a:r>
            <a:r>
              <a:rPr lang="en-US" dirty="0"/>
              <a:t>should not involve creating new institutions, rather modernizing existing institutions and supporting them in forming sound policies, organizational structures, and effective methods of management and revenue control</a:t>
            </a:r>
            <a:r>
              <a:rPr lang="en-US" dirty="0" smtClean="0"/>
              <a:t>.</a:t>
            </a:r>
            <a:endParaRPr lang="en-US" dirty="0"/>
          </a:p>
          <a:p>
            <a:pPr lvl="1"/>
            <a:r>
              <a:rPr lang="en-US" b="1" i="1" dirty="0"/>
              <a:t>Societal level </a:t>
            </a:r>
            <a:r>
              <a:rPr lang="en-US" dirty="0"/>
              <a:t>- Community capacity building at the societal level should support the establishment of a more "interactive public administration that learns equally from its actions and from feedback it receives from the population at large." Community capacity building must be used to develop public administrators that are responsive and accountable</a:t>
            </a:r>
            <a:r>
              <a:rPr lang="en-US" dirty="0" smtClean="0"/>
              <a:t>.</a:t>
            </a:r>
            <a:endParaRPr lang="en-US" dirty="0"/>
          </a:p>
        </p:txBody>
      </p:sp>
    </p:spTree>
    <p:extLst>
      <p:ext uri="{BB962C8B-B14F-4D97-AF65-F5344CB8AC3E}">
        <p14:creationId xmlns:p14="http://schemas.microsoft.com/office/powerpoint/2010/main" xmlns="" val="4111642612"/>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0" y="0"/>
            <a:ext cx="8153400" cy="1143000"/>
          </a:xfrm>
        </p:spPr>
        <p:txBody>
          <a:bodyPr>
            <a:normAutofit/>
          </a:bodyPr>
          <a:lstStyle/>
          <a:p>
            <a:pPr>
              <a:defRPr/>
            </a:pPr>
            <a:r>
              <a:rPr lang="en-US" sz="3600" dirty="0" smtClean="0"/>
              <a:t>9 Components of Capacity Building</a:t>
            </a:r>
            <a:endParaRPr lang="en-US" sz="3600" dirty="0"/>
          </a:p>
        </p:txBody>
      </p:sp>
      <p:sp>
        <p:nvSpPr>
          <p:cNvPr id="13316" name="TextBox 20"/>
          <p:cNvSpPr txBox="1">
            <a:spLocks noChangeArrowheads="1"/>
          </p:cNvSpPr>
          <p:nvPr/>
        </p:nvSpPr>
        <p:spPr bwMode="auto">
          <a:xfrm>
            <a:off x="5867400" y="6477000"/>
            <a:ext cx="3276600"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pitchFamily="34" charset="0"/>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0"/>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0"/>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0"/>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9pPr>
          </a:lstStyle>
          <a:p>
            <a:pPr algn="r" eaLnBrk="1" hangingPunct="1">
              <a:spcBef>
                <a:spcPct val="0"/>
              </a:spcBef>
              <a:buClrTx/>
              <a:buSzTx/>
              <a:buFontTx/>
              <a:buNone/>
            </a:pPr>
            <a:r>
              <a:rPr lang="en-US" altLang="en-US" sz="1600" dirty="0"/>
              <a:t>Source:  Potter &amp; </a:t>
            </a:r>
            <a:r>
              <a:rPr lang="en-US" altLang="en-US" sz="1600" dirty="0" err="1" smtClean="0"/>
              <a:t>Brough</a:t>
            </a:r>
            <a:r>
              <a:rPr lang="en-US" altLang="en-US" sz="1600" dirty="0" smtClean="0"/>
              <a:t>  2004</a:t>
            </a:r>
            <a:endParaRPr lang="en-US" altLang="en-US" sz="1600" dirty="0"/>
          </a:p>
        </p:txBody>
      </p:sp>
      <p:sp>
        <p:nvSpPr>
          <p:cNvPr id="2" name="TextBox 1"/>
          <p:cNvSpPr txBox="1"/>
          <p:nvPr/>
        </p:nvSpPr>
        <p:spPr>
          <a:xfrm>
            <a:off x="609600" y="967800"/>
            <a:ext cx="8551190" cy="5509200"/>
          </a:xfrm>
          <a:prstGeom prst="rect">
            <a:avLst/>
          </a:prstGeom>
          <a:noFill/>
        </p:spPr>
        <p:txBody>
          <a:bodyPr wrap="square" rtlCol="0">
            <a:spAutoFit/>
          </a:bodyPr>
          <a:lstStyle/>
          <a:p>
            <a:pPr marL="285750" lvl="0" indent="-285750">
              <a:buFont typeface="Arial" panose="020B0604020202020204" pitchFamily="34" charset="0"/>
              <a:buChar char="•"/>
            </a:pPr>
            <a:r>
              <a:rPr lang="en-US" sz="1600" i="1" dirty="0"/>
              <a:t>Performance capacity</a:t>
            </a:r>
            <a:r>
              <a:rPr lang="en-US" sz="1600" dirty="0"/>
              <a:t>: Are the tools, money, equipment, consumables, etc. available to do the job?</a:t>
            </a:r>
          </a:p>
          <a:p>
            <a:pPr marL="285750" lvl="0" indent="-285750">
              <a:buFont typeface="Arial" panose="020B0604020202020204" pitchFamily="34" charset="0"/>
              <a:buChar char="•"/>
            </a:pPr>
            <a:r>
              <a:rPr lang="en-US" sz="1600" i="1" dirty="0"/>
              <a:t>Personal capacity</a:t>
            </a:r>
            <a:r>
              <a:rPr lang="en-US" sz="1600" dirty="0"/>
              <a:t>: Are the staff sufficiently knowledgeable, skilled and confident to perform properly? Do they need training, experience, or motivation? Are they deficient in technical skills, managerial skills, interpersonal skills, gender-sensitivity skills, or specific role-related skills?</a:t>
            </a:r>
          </a:p>
          <a:p>
            <a:pPr marL="285750" lvl="0" indent="-285750">
              <a:buFont typeface="Arial" panose="020B0604020202020204" pitchFamily="34" charset="0"/>
              <a:buChar char="•"/>
            </a:pPr>
            <a:r>
              <a:rPr lang="en-US" sz="1600" i="1" dirty="0"/>
              <a:t>Workload capacity</a:t>
            </a:r>
            <a:r>
              <a:rPr lang="en-US" sz="1600" dirty="0"/>
              <a:t>: Are there enough staff with broad enough skills to cope with the workload? Are job descriptions practicable? Is skill mix appropriate?</a:t>
            </a:r>
          </a:p>
          <a:p>
            <a:pPr marL="285750" lvl="0" indent="-285750">
              <a:buFont typeface="Arial" panose="020B0604020202020204" pitchFamily="34" charset="0"/>
              <a:buChar char="•"/>
            </a:pPr>
            <a:r>
              <a:rPr lang="en-US" sz="1600" i="1" dirty="0"/>
              <a:t>Supervisory capacity</a:t>
            </a:r>
            <a:r>
              <a:rPr lang="en-US" sz="1600" dirty="0"/>
              <a:t>: Are there reporting and monitoring systems in place? Are there clear lines of accountability? Can supervisors physically monitor the staff under them? Are there effective incentives and sanctions available?</a:t>
            </a:r>
          </a:p>
          <a:p>
            <a:pPr marL="285750" lvl="0" indent="-285750">
              <a:buFont typeface="Arial" panose="020B0604020202020204" pitchFamily="34" charset="0"/>
              <a:buChar char="•"/>
            </a:pPr>
            <a:r>
              <a:rPr lang="en-US" sz="1600" i="1" dirty="0"/>
              <a:t>Facility capacity</a:t>
            </a:r>
            <a:r>
              <a:rPr lang="en-US" sz="1600" dirty="0"/>
              <a:t>: Are training centers big enough, with the right staff in sufficient numbers? Are there enough offices, workshops and warehouses to support the workload?</a:t>
            </a:r>
          </a:p>
          <a:p>
            <a:pPr marL="285750" lvl="0" indent="-285750">
              <a:buFont typeface="Arial" panose="020B0604020202020204" pitchFamily="34" charset="0"/>
              <a:buChar char="•"/>
            </a:pPr>
            <a:r>
              <a:rPr lang="en-US" sz="1600" i="1" dirty="0"/>
              <a:t>Support service capacity</a:t>
            </a:r>
            <a:r>
              <a:rPr lang="en-US" sz="1600" dirty="0"/>
              <a:t>: Are there </a:t>
            </a:r>
            <a:r>
              <a:rPr lang="en-US" sz="1600" dirty="0" smtClean="0"/>
              <a:t>training </a:t>
            </a:r>
            <a:r>
              <a:rPr lang="en-US" sz="1600" dirty="0"/>
              <a:t>institutions, </a:t>
            </a:r>
            <a:r>
              <a:rPr lang="en-US" sz="1600" dirty="0" smtClean="0"/>
              <a:t> </a:t>
            </a:r>
            <a:r>
              <a:rPr lang="en-US" sz="1600" dirty="0"/>
              <a:t>supply organizations, building services, administrative staff, </a:t>
            </a:r>
            <a:r>
              <a:rPr lang="en-US" sz="1600" dirty="0" smtClean="0"/>
              <a:t> </a:t>
            </a:r>
            <a:r>
              <a:rPr lang="en-US" sz="1600" dirty="0"/>
              <a:t>research facilities, quality control services?</a:t>
            </a:r>
          </a:p>
          <a:p>
            <a:pPr marL="285750" lvl="0" indent="-285750">
              <a:buFont typeface="Arial" panose="020B0604020202020204" pitchFamily="34" charset="0"/>
              <a:buChar char="•"/>
            </a:pPr>
            <a:r>
              <a:rPr lang="en-US" sz="1600" i="1" dirty="0"/>
              <a:t>Systems capacity</a:t>
            </a:r>
            <a:r>
              <a:rPr lang="en-US" sz="1600" dirty="0"/>
              <a:t>: Do the flows of information, money and managerial decisions function in a timely and effective manner? Can purchases be made without lengthy delays for authorization? Are proper filing and information systems in use? </a:t>
            </a:r>
          </a:p>
          <a:p>
            <a:pPr marL="285750" lvl="0" indent="-285750">
              <a:buFont typeface="Arial" panose="020B0604020202020204" pitchFamily="34" charset="0"/>
              <a:buChar char="•"/>
            </a:pPr>
            <a:r>
              <a:rPr lang="en-US" sz="1600" i="1" dirty="0"/>
              <a:t>Structural capacity</a:t>
            </a:r>
            <a:r>
              <a:rPr lang="en-US" sz="1600" dirty="0"/>
              <a:t>: Are there decision-making forums where inter-sector discussion may occur and </a:t>
            </a:r>
            <a:r>
              <a:rPr lang="en-US" sz="1600" dirty="0" smtClean="0"/>
              <a:t>decisions </a:t>
            </a:r>
            <a:r>
              <a:rPr lang="en-US" sz="1600" dirty="0"/>
              <a:t>made, records kept and individuals called to account for non-performance?</a:t>
            </a:r>
          </a:p>
          <a:p>
            <a:pPr marL="285750" lvl="0" indent="-285750">
              <a:buFont typeface="Arial" panose="020B0604020202020204" pitchFamily="34" charset="0"/>
              <a:buChar char="•"/>
            </a:pPr>
            <a:r>
              <a:rPr lang="en-US" sz="1600" i="1" dirty="0"/>
              <a:t>Role capacity</a:t>
            </a:r>
            <a:r>
              <a:rPr lang="en-US" sz="1600" dirty="0"/>
              <a:t>: This applies to individuals, to teams and to structure such as committees. Have they been given the authority and responsibility to make the decisions essential to effective performance, whether regarding schedules, money, staff appointments?</a:t>
            </a:r>
          </a:p>
        </p:txBody>
      </p:sp>
    </p:spTree>
    <p:extLst>
      <p:ext uri="{BB962C8B-B14F-4D97-AF65-F5344CB8AC3E}">
        <p14:creationId xmlns:p14="http://schemas.microsoft.com/office/powerpoint/2010/main" xmlns="" val="2162732851"/>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z="3200" b="1" dirty="0" smtClean="0"/>
              <a:t>Capacity Building Framework</a:t>
            </a:r>
          </a:p>
        </p:txBody>
      </p:sp>
      <p:sp>
        <p:nvSpPr>
          <p:cNvPr id="31747" name="Rectangle 4"/>
          <p:cNvSpPr>
            <a:spLocks noChangeArrowheads="1"/>
          </p:cNvSpPr>
          <p:nvPr/>
        </p:nvSpPr>
        <p:spPr bwMode="auto">
          <a:xfrm>
            <a:off x="1676400" y="6106180"/>
            <a:ext cx="61722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dirty="0"/>
              <a:t>Potter, C., and R. </a:t>
            </a:r>
            <a:r>
              <a:rPr lang="en-US" altLang="en-US" sz="1400" dirty="0" err="1"/>
              <a:t>Brough</a:t>
            </a:r>
            <a:r>
              <a:rPr lang="en-US" altLang="en-US" sz="1400" dirty="0"/>
              <a:t>. 2004. Systemic Capacity Building: A Hierarchy of Needs. </a:t>
            </a:r>
            <a:r>
              <a:rPr lang="en-US" altLang="en-US" sz="1400" i="1" dirty="0"/>
              <a:t>Health Policy and Planning. 19(5): 336-345.</a:t>
            </a:r>
            <a:endParaRPr lang="en-US" altLang="en-US" sz="4000" dirty="0"/>
          </a:p>
        </p:txBody>
      </p:sp>
      <p:pic>
        <p:nvPicPr>
          <p:cNvPr id="31748" name="Content Placeholder 5" descr="SystemicCapacityBuilding.jpg"/>
          <p:cNvPicPr>
            <a:picLocks noChangeAspect="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1857375" y="1219200"/>
            <a:ext cx="5991225" cy="4697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388155101"/>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we Build Capacity in Public Procurement?</a:t>
            </a:r>
            <a:endParaRPr lang="en-US" dirty="0"/>
          </a:p>
        </p:txBody>
      </p:sp>
      <p:sp>
        <p:nvSpPr>
          <p:cNvPr id="3" name="Picture Placeholder 2"/>
          <p:cNvSpPr>
            <a:spLocks noGrp="1"/>
          </p:cNvSpPr>
          <p:nvPr>
            <p:ph type="pic" sz="quarter" idx="13"/>
          </p:nvPr>
        </p:nvSpPr>
        <p:spPr/>
      </p:sp>
    </p:spTree>
    <p:extLst>
      <p:ext uri="{BB962C8B-B14F-4D97-AF65-F5344CB8AC3E}">
        <p14:creationId xmlns:p14="http://schemas.microsoft.com/office/powerpoint/2010/main" xmlns="" val="1348689610"/>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Build Capacity in Public Procurement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554481462"/>
              </p:ext>
            </p:extLst>
          </p:nvPr>
        </p:nvGraphicFramePr>
        <p:xfrm>
          <a:off x="762000" y="1597025"/>
          <a:ext cx="8077200" cy="42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urved Down Arrow 5"/>
          <p:cNvSpPr/>
          <p:nvPr/>
        </p:nvSpPr>
        <p:spPr>
          <a:xfrm>
            <a:off x="2057400" y="1600200"/>
            <a:ext cx="2971800" cy="838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urved Up Arrow 6"/>
          <p:cNvSpPr/>
          <p:nvPr/>
        </p:nvSpPr>
        <p:spPr>
          <a:xfrm>
            <a:off x="4800600" y="5791200"/>
            <a:ext cx="3124200" cy="6858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xmlns="" val="2455330965"/>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Capacity in Public Procurement</a:t>
            </a:r>
            <a:endParaRPr lang="en-US" dirty="0"/>
          </a:p>
        </p:txBody>
      </p:sp>
      <p:sp>
        <p:nvSpPr>
          <p:cNvPr id="3" name="Content Placeholder 2"/>
          <p:cNvSpPr>
            <a:spLocks noGrp="1"/>
          </p:cNvSpPr>
          <p:nvPr>
            <p:ph idx="1"/>
          </p:nvPr>
        </p:nvSpPr>
        <p:spPr>
          <a:xfrm>
            <a:off x="762000" y="1596413"/>
            <a:ext cx="8077200" cy="4880587"/>
          </a:xfrm>
        </p:spPr>
        <p:txBody>
          <a:bodyPr>
            <a:normAutofit fontScale="85000" lnSpcReduction="20000"/>
          </a:bodyPr>
          <a:lstStyle/>
          <a:p>
            <a:r>
              <a:rPr lang="en-US" b="1" i="1" dirty="0" smtClean="0"/>
              <a:t>Job Analysis</a:t>
            </a:r>
            <a:r>
              <a:rPr lang="en-US" dirty="0" smtClean="0"/>
              <a:t>: Is a systematic process for collecting data on the knowledge, skills and ability to perform a job effectively.</a:t>
            </a:r>
          </a:p>
          <a:p>
            <a:r>
              <a:rPr lang="en-US" b="1" i="1" dirty="0" smtClean="0"/>
              <a:t>Gap Analysis</a:t>
            </a:r>
            <a:r>
              <a:rPr lang="en-US" dirty="0" smtClean="0"/>
              <a:t>: Is </a:t>
            </a:r>
            <a:r>
              <a:rPr lang="en-US" dirty="0"/>
              <a:t>a </a:t>
            </a:r>
            <a:r>
              <a:rPr lang="en-US" dirty="0" smtClean="0"/>
              <a:t>process which compares  </a:t>
            </a:r>
            <a:r>
              <a:rPr lang="en-US" dirty="0"/>
              <a:t>actual </a:t>
            </a:r>
            <a:r>
              <a:rPr lang="en-US" dirty="0" smtClean="0"/>
              <a:t>organizational performance </a:t>
            </a:r>
            <a:r>
              <a:rPr lang="en-US" dirty="0"/>
              <a:t>to </a:t>
            </a:r>
            <a:r>
              <a:rPr lang="en-US" dirty="0" smtClean="0"/>
              <a:t>expected </a:t>
            </a:r>
            <a:r>
              <a:rPr lang="en-US" dirty="0"/>
              <a:t>performance to determine whether it is meeting expectations and using its resources effectively. Gap analysis seeks to answer the questions "where are we?" (current state) and "where do we want to be?" (target state). </a:t>
            </a:r>
            <a:endParaRPr lang="en-US" dirty="0" smtClean="0"/>
          </a:p>
          <a:p>
            <a:r>
              <a:rPr lang="en-US" b="1" i="1" dirty="0" smtClean="0"/>
              <a:t>Development Plans</a:t>
            </a:r>
            <a:r>
              <a:rPr lang="en-US" dirty="0"/>
              <a:t>: An individual development plan (IDP) is a tool to assist employees in career and personal development. Its primary purpose is to help employees reach short and long-term career goals, as well as improve current job performance.</a:t>
            </a:r>
          </a:p>
        </p:txBody>
      </p:sp>
    </p:spTree>
    <p:extLst>
      <p:ext uri="{BB962C8B-B14F-4D97-AF65-F5344CB8AC3E}">
        <p14:creationId xmlns:p14="http://schemas.microsoft.com/office/powerpoint/2010/main" xmlns="" val="550927297"/>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Now that we are building capacity, where are we headed?</a:t>
            </a:r>
            <a:endParaRPr lang="en-US" dirty="0"/>
          </a:p>
        </p:txBody>
      </p:sp>
      <p:sp>
        <p:nvSpPr>
          <p:cNvPr id="3" name="Picture Placeholder 2"/>
          <p:cNvSpPr>
            <a:spLocks noGrp="1"/>
          </p:cNvSpPr>
          <p:nvPr>
            <p:ph type="pic" sz="quarter" idx="13"/>
          </p:nvPr>
        </p:nvSpPr>
        <p:spPr/>
      </p:sp>
    </p:spTree>
    <p:extLst>
      <p:ext uri="{BB962C8B-B14F-4D97-AF65-F5344CB8AC3E}">
        <p14:creationId xmlns:p14="http://schemas.microsoft.com/office/powerpoint/2010/main" xmlns="" val="1233651339"/>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Line 2"/>
          <p:cNvSpPr>
            <a:spLocks noChangeShapeType="1"/>
          </p:cNvSpPr>
          <p:nvPr>
            <p:custDataLst>
              <p:tags r:id="rId2"/>
            </p:custDataLst>
          </p:nvPr>
        </p:nvSpPr>
        <p:spPr bwMode="auto">
          <a:xfrm>
            <a:off x="1249363" y="5799138"/>
            <a:ext cx="7208837" cy="0"/>
          </a:xfrm>
          <a:prstGeom prst="line">
            <a:avLst/>
          </a:prstGeom>
          <a:noFill/>
          <a:ln w="57150">
            <a:solidFill>
              <a:schemeClr val="tx2"/>
            </a:solidFill>
            <a:round/>
            <a:headEnd/>
            <a:tailEnd type="triangle" w="med" len="med"/>
          </a:ln>
          <a:effectLst/>
        </p:spPr>
        <p:txBody>
          <a:bodyPr>
            <a:spAutoFit/>
          </a:bodyPr>
          <a:lstStyle/>
          <a:p>
            <a:pPr>
              <a:defRPr/>
            </a:pPr>
            <a:endParaRPr lang="en-US"/>
          </a:p>
        </p:txBody>
      </p:sp>
      <p:sp>
        <p:nvSpPr>
          <p:cNvPr id="627715" name="Line 3"/>
          <p:cNvSpPr>
            <a:spLocks noChangeShapeType="1"/>
          </p:cNvSpPr>
          <p:nvPr>
            <p:custDataLst>
              <p:tags r:id="rId3"/>
            </p:custDataLst>
          </p:nvPr>
        </p:nvSpPr>
        <p:spPr bwMode="auto">
          <a:xfrm flipH="1" flipV="1">
            <a:off x="1242990" y="1898319"/>
            <a:ext cx="15875" cy="3916363"/>
          </a:xfrm>
          <a:prstGeom prst="line">
            <a:avLst/>
          </a:prstGeom>
          <a:noFill/>
          <a:ln w="57150">
            <a:solidFill>
              <a:schemeClr val="tx2"/>
            </a:solidFill>
            <a:round/>
            <a:headEnd/>
            <a:tailEnd type="triangle" w="med" len="med"/>
          </a:ln>
          <a:effectLst/>
        </p:spPr>
        <p:txBody>
          <a:bodyPr>
            <a:spAutoFit/>
          </a:bodyPr>
          <a:lstStyle/>
          <a:p>
            <a:pPr>
              <a:defRPr/>
            </a:pPr>
            <a:endParaRPr lang="en-US"/>
          </a:p>
        </p:txBody>
      </p:sp>
      <p:sp>
        <p:nvSpPr>
          <p:cNvPr id="22532" name="Text Box 4"/>
          <p:cNvSpPr txBox="1">
            <a:spLocks noChangeArrowheads="1"/>
          </p:cNvSpPr>
          <p:nvPr>
            <p:custDataLst>
              <p:tags r:id="rId4"/>
            </p:custDataLst>
          </p:nvPr>
        </p:nvSpPr>
        <p:spPr bwMode="auto">
          <a:xfrm>
            <a:off x="1447800" y="5862638"/>
            <a:ext cx="6781800" cy="369332"/>
          </a:xfrm>
          <a:prstGeom prst="rect">
            <a:avLst/>
          </a:prstGeom>
          <a:noFill/>
          <a:ln w="3175">
            <a:noFill/>
            <a:miter lim="800000"/>
            <a:headEnd/>
            <a:tailEnd/>
          </a:ln>
        </p:spPr>
        <p:txBody>
          <a:bodyPr wrap="square">
            <a:normAutofit/>
          </a:bodyPr>
          <a:lstStyle/>
          <a:p>
            <a:pPr algn="ctr"/>
            <a:r>
              <a:rPr lang="en-US" dirty="0" smtClean="0"/>
              <a:t>Time</a:t>
            </a:r>
            <a:endParaRPr lang="en-US" dirty="0">
              <a:effectLst/>
            </a:endParaRPr>
          </a:p>
        </p:txBody>
      </p:sp>
      <p:sp>
        <p:nvSpPr>
          <p:cNvPr id="22533" name="Text Box 5"/>
          <p:cNvSpPr txBox="1">
            <a:spLocks noChangeArrowheads="1"/>
          </p:cNvSpPr>
          <p:nvPr>
            <p:custDataLst>
              <p:tags r:id="rId5"/>
            </p:custDataLst>
          </p:nvPr>
        </p:nvSpPr>
        <p:spPr bwMode="auto">
          <a:xfrm rot="-5400000">
            <a:off x="-908003" y="3759802"/>
            <a:ext cx="3709340" cy="369332"/>
          </a:xfrm>
          <a:prstGeom prst="rect">
            <a:avLst/>
          </a:prstGeom>
          <a:noFill/>
          <a:ln w="3175">
            <a:noFill/>
            <a:miter lim="800000"/>
            <a:headEnd/>
            <a:tailEnd/>
          </a:ln>
        </p:spPr>
        <p:txBody>
          <a:bodyPr wrap="square">
            <a:normAutofit/>
          </a:bodyPr>
          <a:lstStyle/>
          <a:p>
            <a:pPr algn="ctr"/>
            <a:r>
              <a:rPr lang="en-US" dirty="0" smtClean="0">
                <a:effectLst/>
              </a:rPr>
              <a:t>Complexity</a:t>
            </a:r>
            <a:endParaRPr lang="en-US" dirty="0">
              <a:effectLst/>
            </a:endParaRPr>
          </a:p>
        </p:txBody>
      </p:sp>
      <p:sp>
        <p:nvSpPr>
          <p:cNvPr id="627722" name="AutoShape 10"/>
          <p:cNvSpPr>
            <a:spLocks noChangeArrowheads="1"/>
          </p:cNvSpPr>
          <p:nvPr>
            <p:custDataLst>
              <p:tags r:id="rId6"/>
            </p:custDataLst>
          </p:nvPr>
        </p:nvSpPr>
        <p:spPr bwMode="invGray">
          <a:xfrm>
            <a:off x="1827749" y="4267200"/>
            <a:ext cx="1753651" cy="1222157"/>
          </a:xfrm>
          <a:prstGeom prst="round2DiagRect">
            <a:avLst/>
          </a:prstGeom>
          <a:solidFill>
            <a:schemeClr val="bg1"/>
          </a:solidFill>
          <a:ln w="12700">
            <a:solidFill>
              <a:schemeClr val="tx2"/>
            </a:solidFill>
            <a:round/>
            <a:headEnd/>
            <a:tailEnd/>
          </a:ln>
          <a:effectLst>
            <a:outerShdw blurRad="50800" dist="38100" dir="2700000" algn="tl" rotWithShape="0">
              <a:prstClr val="black">
                <a:alpha val="40000"/>
              </a:prstClr>
            </a:outerShdw>
          </a:effectLst>
        </p:spPr>
        <p:txBody>
          <a:bodyPr wrap="square" lIns="45720" rIns="45720" anchor="ctr">
            <a:noAutofit/>
          </a:bodyPr>
          <a:lstStyle/>
          <a:p>
            <a:pPr algn="ctr">
              <a:defRPr/>
            </a:pPr>
            <a:r>
              <a:rPr lang="en-US" sz="2000" dirty="0" smtClean="0">
                <a:latin typeface="Segoe Semibold" pitchFamily="34" charset="0"/>
              </a:rPr>
              <a:t>Purchasing</a:t>
            </a:r>
          </a:p>
          <a:p>
            <a:pPr algn="ctr">
              <a:defRPr/>
            </a:pPr>
            <a:r>
              <a:rPr lang="en-US" sz="2000" dirty="0" smtClean="0">
                <a:latin typeface="Segoe Semibold" pitchFamily="34" charset="0"/>
              </a:rPr>
              <a:t>Job</a:t>
            </a:r>
            <a:endParaRPr lang="en-US" sz="2000" dirty="0"/>
          </a:p>
        </p:txBody>
      </p:sp>
      <p:sp>
        <p:nvSpPr>
          <p:cNvPr id="627725" name="AutoShape 13"/>
          <p:cNvSpPr>
            <a:spLocks noChangeArrowheads="1"/>
          </p:cNvSpPr>
          <p:nvPr>
            <p:custDataLst>
              <p:tags r:id="rId7"/>
            </p:custDataLst>
          </p:nvPr>
        </p:nvSpPr>
        <p:spPr bwMode="invGray">
          <a:xfrm>
            <a:off x="6335671" y="2089798"/>
            <a:ext cx="1743878" cy="1212785"/>
          </a:xfrm>
          <a:prstGeom prst="round2DiagRect">
            <a:avLst/>
          </a:prstGeom>
          <a:solidFill>
            <a:schemeClr val="bg1"/>
          </a:solidFill>
          <a:ln w="12700">
            <a:solidFill>
              <a:schemeClr val="tx2"/>
            </a:solidFill>
            <a:round/>
            <a:headEnd/>
            <a:tailEnd/>
          </a:ln>
          <a:effectLst>
            <a:outerShdw blurRad="50800" dist="38100" dir="2700000" algn="tl" rotWithShape="0">
              <a:prstClr val="black">
                <a:alpha val="40000"/>
              </a:prstClr>
            </a:outerShdw>
          </a:effectLst>
        </p:spPr>
        <p:txBody>
          <a:bodyPr wrap="square" lIns="45720" rIns="45720" anchor="ctr">
            <a:noAutofit/>
          </a:bodyPr>
          <a:lstStyle/>
          <a:p>
            <a:pPr algn="ctr">
              <a:defRPr/>
            </a:pPr>
            <a:r>
              <a:rPr lang="en-US" sz="2000" dirty="0" err="1" smtClean="0">
                <a:latin typeface="Segoe Semibold" pitchFamily="34" charset="0"/>
              </a:rPr>
              <a:t>ProcurementProfession</a:t>
            </a:r>
            <a:endParaRPr lang="en-US" sz="2000" dirty="0"/>
          </a:p>
        </p:txBody>
      </p:sp>
      <p:sp>
        <p:nvSpPr>
          <p:cNvPr id="627728" name="Rectangle 16"/>
          <p:cNvSpPr>
            <a:spLocks noGrp="1" noChangeArrowheads="1"/>
          </p:cNvSpPr>
          <p:nvPr>
            <p:ph type="title"/>
            <p:custDataLst>
              <p:tags r:id="rId8"/>
            </p:custDataLst>
          </p:nvPr>
        </p:nvSpPr>
        <p:spPr>
          <a:xfrm>
            <a:off x="841248" y="301752"/>
            <a:ext cx="8077200" cy="1143000"/>
          </a:xfrm>
        </p:spPr>
        <p:txBody>
          <a:bodyPr>
            <a:normAutofit fontScale="90000"/>
          </a:bodyPr>
          <a:lstStyle/>
          <a:p>
            <a:pPr>
              <a:defRPr/>
            </a:pPr>
            <a:r>
              <a:rPr lang="en-US" dirty="0" smtClean="0"/>
              <a:t>Where is Public Procurement Headed?</a:t>
            </a:r>
          </a:p>
        </p:txBody>
      </p:sp>
      <p:sp>
        <p:nvSpPr>
          <p:cNvPr id="17" name="AutoShape 10"/>
          <p:cNvSpPr>
            <a:spLocks noChangeArrowheads="1"/>
          </p:cNvSpPr>
          <p:nvPr>
            <p:custDataLst>
              <p:tags r:id="rId9"/>
            </p:custDataLst>
          </p:nvPr>
        </p:nvSpPr>
        <p:spPr bwMode="invGray">
          <a:xfrm>
            <a:off x="4191000" y="3276600"/>
            <a:ext cx="1753651" cy="1222157"/>
          </a:xfrm>
          <a:prstGeom prst="round2DiagRect">
            <a:avLst/>
          </a:prstGeom>
          <a:solidFill>
            <a:schemeClr val="bg1"/>
          </a:solidFill>
          <a:ln w="12700">
            <a:solidFill>
              <a:schemeClr val="tx2"/>
            </a:solidFill>
            <a:round/>
            <a:headEnd/>
            <a:tailEnd/>
          </a:ln>
          <a:effectLst>
            <a:outerShdw blurRad="50800" dist="38100" dir="2700000" algn="tl" rotWithShape="0">
              <a:prstClr val="black">
                <a:alpha val="40000"/>
              </a:prstClr>
            </a:outerShdw>
          </a:effectLst>
        </p:spPr>
        <p:txBody>
          <a:bodyPr wrap="square" lIns="45720" rIns="45720" anchor="ctr">
            <a:noAutofit/>
          </a:bodyPr>
          <a:lstStyle/>
          <a:p>
            <a:pPr algn="ctr">
              <a:defRPr/>
            </a:pPr>
            <a:r>
              <a:rPr lang="en-US" sz="2000" dirty="0" smtClean="0">
                <a:latin typeface="Segoe Semibold" pitchFamily="34" charset="0"/>
              </a:rPr>
              <a:t>Purchasing</a:t>
            </a:r>
          </a:p>
          <a:p>
            <a:pPr algn="ctr">
              <a:defRPr/>
            </a:pPr>
            <a:r>
              <a:rPr lang="en-US" sz="2000" dirty="0" smtClean="0">
                <a:latin typeface="Segoe Semibold" pitchFamily="34" charset="0"/>
              </a:rPr>
              <a:t>Occupation</a:t>
            </a:r>
            <a:endParaRPr lang="en-US" sz="2000" dirty="0"/>
          </a:p>
        </p:txBody>
      </p:sp>
      <p:sp>
        <p:nvSpPr>
          <p:cNvPr id="11" name="Freeform 15"/>
          <p:cNvSpPr>
            <a:spLocks/>
          </p:cNvSpPr>
          <p:nvPr>
            <p:custDataLst>
              <p:tags r:id="rId10"/>
            </p:custDataLst>
          </p:nvPr>
        </p:nvSpPr>
        <p:spPr bwMode="auto">
          <a:xfrm rot="21240482">
            <a:off x="2472777" y="1676400"/>
            <a:ext cx="3728988" cy="2313711"/>
          </a:xfrm>
          <a:custGeom>
            <a:avLst/>
            <a:gdLst/>
            <a:ahLst/>
            <a:cxnLst>
              <a:cxn ang="0">
                <a:pos x="0" y="1390"/>
              </a:cxn>
              <a:cxn ang="0">
                <a:pos x="1529" y="158"/>
              </a:cxn>
              <a:cxn ang="0">
                <a:pos x="1529" y="0"/>
              </a:cxn>
              <a:cxn ang="0">
                <a:pos x="2030" y="360"/>
              </a:cxn>
              <a:cxn ang="0">
                <a:pos x="1523" y="714"/>
              </a:cxn>
              <a:cxn ang="0">
                <a:pos x="1520" y="543"/>
              </a:cxn>
              <a:cxn ang="0">
                <a:pos x="0" y="1390"/>
              </a:cxn>
            </a:cxnLst>
            <a:rect l="0" t="0" r="r" b="b"/>
            <a:pathLst>
              <a:path w="2030" h="1390">
                <a:moveTo>
                  <a:pt x="0" y="1390"/>
                </a:moveTo>
                <a:cubicBezTo>
                  <a:pt x="131" y="796"/>
                  <a:pt x="676" y="220"/>
                  <a:pt x="1529" y="158"/>
                </a:cubicBezTo>
                <a:lnTo>
                  <a:pt x="1529" y="0"/>
                </a:lnTo>
                <a:lnTo>
                  <a:pt x="2030" y="360"/>
                </a:lnTo>
                <a:lnTo>
                  <a:pt x="1523" y="714"/>
                </a:lnTo>
                <a:lnTo>
                  <a:pt x="1520" y="543"/>
                </a:lnTo>
                <a:cubicBezTo>
                  <a:pt x="803" y="447"/>
                  <a:pt x="109" y="1123"/>
                  <a:pt x="0" y="1390"/>
                </a:cubicBezTo>
                <a:close/>
              </a:path>
            </a:pathLst>
          </a:custGeom>
          <a:ln>
            <a:headEnd/>
            <a:tailEnd/>
          </a:ln>
        </p:spPr>
        <p:style>
          <a:lnRef idx="2">
            <a:schemeClr val="accent6"/>
          </a:lnRef>
          <a:fillRef idx="1">
            <a:schemeClr val="lt1"/>
          </a:fillRef>
          <a:effectRef idx="0">
            <a:schemeClr val="accent6"/>
          </a:effectRef>
          <a:fontRef idx="minor">
            <a:schemeClr val="dk1"/>
          </a:fontRef>
        </p:style>
        <p:txBody>
          <a:bodyPr wrap="none" anchor="ctr">
            <a:noAutofit/>
          </a:bodyPr>
          <a:lstStyle/>
          <a:p>
            <a:pPr>
              <a:defRPr/>
            </a:pPr>
            <a:endParaRPr lang="en-US" dirty="0"/>
          </a:p>
        </p:txBody>
      </p:sp>
      <p:sp>
        <p:nvSpPr>
          <p:cNvPr id="2" name="TextBox 1"/>
          <p:cNvSpPr txBox="1"/>
          <p:nvPr/>
        </p:nvSpPr>
        <p:spPr>
          <a:xfrm>
            <a:off x="4169499" y="2069068"/>
            <a:ext cx="1697901" cy="338554"/>
          </a:xfrm>
          <a:prstGeom prst="rect">
            <a:avLst/>
          </a:prstGeom>
          <a:noFill/>
        </p:spPr>
        <p:txBody>
          <a:bodyPr wrap="none" rtlCol="0">
            <a:spAutoFit/>
          </a:bodyPr>
          <a:lstStyle/>
          <a:p>
            <a:r>
              <a:rPr lang="en-US" sz="1600" b="1" i="1" dirty="0" smtClean="0"/>
              <a:t>Capacity Building </a:t>
            </a:r>
            <a:endParaRPr lang="en-US" sz="1600" b="1" i="1" dirty="0"/>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77200" cy="1143000"/>
          </a:xfrm>
        </p:spPr>
        <p:txBody>
          <a:bodyPr/>
          <a:lstStyle/>
          <a:p>
            <a:r>
              <a:rPr lang="en-US" dirty="0" smtClean="0"/>
              <a:t>Pillars of a Profession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599410507"/>
              </p:ext>
            </p:extLst>
          </p:nvPr>
        </p:nvGraphicFramePr>
        <p:xfrm>
          <a:off x="6096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87599379"/>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Pillars of a Profession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70095255"/>
              </p:ext>
            </p:extLst>
          </p:nvPr>
        </p:nvGraphicFramePr>
        <p:xfrm>
          <a:off x="6096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15250435"/>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did you get here today?</a:t>
            </a:r>
            <a:endParaRPr lang="en-US" dirty="0"/>
          </a:p>
        </p:txBody>
      </p:sp>
      <p:sp>
        <p:nvSpPr>
          <p:cNvPr id="3" name="Content Placeholder 2"/>
          <p:cNvSpPr>
            <a:spLocks noGrp="1"/>
          </p:cNvSpPr>
          <p:nvPr>
            <p:ph idx="1"/>
          </p:nvPr>
        </p:nvSpPr>
        <p:spPr/>
        <p:txBody>
          <a:bodyPr/>
          <a:lstStyle/>
          <a:p>
            <a:r>
              <a:rPr lang="en-US" dirty="0" smtClean="0"/>
              <a:t>Is there anyone in this room who decided at an early age that you wanted to buy office supplies for government as your chosen profession?</a:t>
            </a:r>
          </a:p>
          <a:p>
            <a:r>
              <a:rPr lang="en-US" dirty="0" smtClean="0"/>
              <a:t>Or did you think about being a professional, such as a lawyer, doctor, engineer, or accountant?</a:t>
            </a:r>
            <a:endParaRPr lang="en-US" dirty="0"/>
          </a:p>
        </p:txBody>
      </p:sp>
    </p:spTree>
    <p:extLst>
      <p:ext uri="{BB962C8B-B14F-4D97-AF65-F5344CB8AC3E}">
        <p14:creationId xmlns:p14="http://schemas.microsoft.com/office/powerpoint/2010/main" xmlns="" val="328207406"/>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1143000"/>
          </a:xfrm>
        </p:spPr>
        <p:txBody>
          <a:bodyPr>
            <a:normAutofit/>
          </a:bodyPr>
          <a:lstStyle/>
          <a:p>
            <a:r>
              <a:rPr lang="en-US" dirty="0" smtClean="0"/>
              <a:t>Public Procurement As a Profession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96141065"/>
              </p:ext>
            </p:extLst>
          </p:nvPr>
        </p:nvGraphicFramePr>
        <p:xfrm>
          <a:off x="6096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95723372"/>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1143000"/>
          </a:xfrm>
        </p:spPr>
        <p:txBody>
          <a:bodyPr>
            <a:normAutofit fontScale="90000"/>
          </a:bodyPr>
          <a:lstStyle/>
          <a:p>
            <a:r>
              <a:rPr lang="en-US" dirty="0" smtClean="0"/>
              <a:t>Pathways To Building The Profession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25140931"/>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p:cNvPicPr>
            <a:picLocks noChangeAspect="1" noChangeArrowheads="1"/>
          </p:cNvPicPr>
          <p:nvPr/>
        </p:nvPicPr>
        <p:blipFill>
          <a:blip r:embed="rId7" cstate="email">
            <a:extLst>
              <a:ext uri="{28A0092B-C50C-407E-A947-70E740481C1C}">
                <a14:useLocalDpi xmlns:a14="http://schemas.microsoft.com/office/drawing/2010/main" xmlns="" val="0"/>
              </a:ext>
            </a:extLst>
          </a:blip>
          <a:srcRect/>
          <a:stretch>
            <a:fillRect/>
          </a:stretch>
        </p:blipFill>
        <p:spPr bwMode="auto">
          <a:xfrm rot="3165834">
            <a:off x="5197071" y="4114799"/>
            <a:ext cx="1219200" cy="835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7" cstate="email">
            <a:extLst>
              <a:ext uri="{28A0092B-C50C-407E-A947-70E740481C1C}">
                <a14:useLocalDpi xmlns:a14="http://schemas.microsoft.com/office/drawing/2010/main" xmlns="" val="0"/>
              </a:ext>
            </a:extLst>
          </a:blip>
          <a:srcRect/>
          <a:stretch>
            <a:fillRect/>
          </a:stretch>
        </p:blipFill>
        <p:spPr bwMode="auto">
          <a:xfrm rot="18349107">
            <a:off x="2600300" y="4112986"/>
            <a:ext cx="1219200" cy="835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21158458"/>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Autofit/>
          </a:bodyPr>
          <a:lstStyle/>
          <a:p>
            <a:r>
              <a:rPr lang="en-US" sz="4000" dirty="0" smtClean="0"/>
              <a:t>Deliverables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34693802"/>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p:cNvPicPr>
            <a:picLocks noChangeAspect="1" noChangeArrowheads="1"/>
          </p:cNvPicPr>
          <p:nvPr/>
        </p:nvPicPr>
        <p:blipFill>
          <a:blip r:embed="rId7" cstate="email">
            <a:extLst>
              <a:ext uri="{28A0092B-C50C-407E-A947-70E740481C1C}">
                <a14:useLocalDpi xmlns:a14="http://schemas.microsoft.com/office/drawing/2010/main" xmlns="" val="0"/>
              </a:ext>
            </a:extLst>
          </a:blip>
          <a:srcRect/>
          <a:stretch>
            <a:fillRect/>
          </a:stretch>
        </p:blipFill>
        <p:spPr bwMode="auto">
          <a:xfrm rot="3165834">
            <a:off x="5197071" y="4114799"/>
            <a:ext cx="1219200" cy="835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7" cstate="email">
            <a:extLst>
              <a:ext uri="{28A0092B-C50C-407E-A947-70E740481C1C}">
                <a14:useLocalDpi xmlns:a14="http://schemas.microsoft.com/office/drawing/2010/main" xmlns="" val="0"/>
              </a:ext>
            </a:extLst>
          </a:blip>
          <a:srcRect/>
          <a:stretch>
            <a:fillRect/>
          </a:stretch>
        </p:blipFill>
        <p:spPr bwMode="auto">
          <a:xfrm rot="18349107">
            <a:off x="2657499" y="4112986"/>
            <a:ext cx="1219200" cy="835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8" cstate="email">
            <a:extLst>
              <a:ext uri="{28A0092B-C50C-407E-A947-70E740481C1C}">
                <a14:useLocalDpi xmlns:a14="http://schemas.microsoft.com/office/drawing/2010/main" xmlns="" val="0"/>
              </a:ext>
            </a:extLst>
          </a:blip>
          <a:srcRect/>
          <a:stretch>
            <a:fillRect/>
          </a:stretch>
        </p:blipFill>
        <p:spPr bwMode="auto">
          <a:xfrm rot="18491348">
            <a:off x="3883245" y="3201197"/>
            <a:ext cx="1408113" cy="1481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78282738"/>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1143000"/>
          </a:xfrm>
        </p:spPr>
        <p:txBody>
          <a:bodyPr>
            <a:noAutofit/>
          </a:bodyPr>
          <a:lstStyle/>
          <a:p>
            <a:r>
              <a:rPr lang="en-US" sz="4000" dirty="0" smtClean="0"/>
              <a:t>Benefactors </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8935545"/>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p:cNvPicPr>
            <a:picLocks noChangeAspect="1" noChangeArrowheads="1"/>
          </p:cNvPicPr>
          <p:nvPr/>
        </p:nvPicPr>
        <p:blipFill>
          <a:blip r:embed="rId7" cstate="email">
            <a:extLst>
              <a:ext uri="{28A0092B-C50C-407E-A947-70E740481C1C}">
                <a14:useLocalDpi xmlns:a14="http://schemas.microsoft.com/office/drawing/2010/main" xmlns="" val="0"/>
              </a:ext>
            </a:extLst>
          </a:blip>
          <a:srcRect/>
          <a:stretch>
            <a:fillRect/>
          </a:stretch>
        </p:blipFill>
        <p:spPr bwMode="auto">
          <a:xfrm rot="3165834">
            <a:off x="5197071" y="4114799"/>
            <a:ext cx="1219200" cy="835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7" cstate="email">
            <a:extLst>
              <a:ext uri="{28A0092B-C50C-407E-A947-70E740481C1C}">
                <a14:useLocalDpi xmlns:a14="http://schemas.microsoft.com/office/drawing/2010/main" xmlns="" val="0"/>
              </a:ext>
            </a:extLst>
          </a:blip>
          <a:srcRect/>
          <a:stretch>
            <a:fillRect/>
          </a:stretch>
        </p:blipFill>
        <p:spPr bwMode="auto">
          <a:xfrm rot="18349107">
            <a:off x="2657499" y="4112986"/>
            <a:ext cx="1219200" cy="835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8" cstate="email">
            <a:extLst>
              <a:ext uri="{28A0092B-C50C-407E-A947-70E740481C1C}">
                <a14:useLocalDpi xmlns:a14="http://schemas.microsoft.com/office/drawing/2010/main" xmlns="" val="0"/>
              </a:ext>
            </a:extLst>
          </a:blip>
          <a:srcRect/>
          <a:stretch>
            <a:fillRect/>
          </a:stretch>
        </p:blipFill>
        <p:spPr bwMode="auto">
          <a:xfrm rot="18491348">
            <a:off x="3883245" y="3201197"/>
            <a:ext cx="1408113" cy="1481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54140930"/>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Day!</a:t>
            </a:r>
            <a:endParaRPr lang="en-US" dirty="0"/>
          </a:p>
        </p:txBody>
      </p:sp>
      <p:sp>
        <p:nvSpPr>
          <p:cNvPr id="3" name="Content Placeholder 2"/>
          <p:cNvSpPr>
            <a:spLocks noGrp="1"/>
          </p:cNvSpPr>
          <p:nvPr>
            <p:ph idx="1"/>
          </p:nvPr>
        </p:nvSpPr>
        <p:spPr/>
        <p:txBody>
          <a:bodyPr/>
          <a:lstStyle/>
          <a:p>
            <a:r>
              <a:rPr lang="en-US" dirty="0" smtClean="0"/>
              <a:t>I can envision in the near future when a young person decides that they want to become a Public Procurement Professional rather than a lawyer, engineer, accountant, or a doctor.</a:t>
            </a:r>
            <a:endParaRPr lang="en-US" dirty="0"/>
          </a:p>
        </p:txBody>
      </p:sp>
    </p:spTree>
    <p:extLst>
      <p:ext uri="{BB962C8B-B14F-4D97-AF65-F5344CB8AC3E}">
        <p14:creationId xmlns:p14="http://schemas.microsoft.com/office/powerpoint/2010/main" xmlns="" val="359146161"/>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p:txBody>
          <a:bodyPr>
            <a:normAutofit/>
          </a:bodyPr>
          <a:lstStyle/>
          <a:p>
            <a:pPr>
              <a:defRPr/>
            </a:pPr>
            <a:r>
              <a:rPr lang="en-US" dirty="0" smtClean="0"/>
              <a:t>Questions?</a:t>
            </a:r>
          </a:p>
        </p:txBody>
      </p:sp>
    </p:spTree>
    <p:custDataLst>
      <p:tags r:id="rId1"/>
    </p:custData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you get here today?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24853019"/>
              </p:ext>
            </p:extLst>
          </p:nvPr>
        </p:nvGraphicFramePr>
        <p:xfrm>
          <a:off x="762000" y="1447800"/>
          <a:ext cx="8077200" cy="42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57053433"/>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you get here today?</a:t>
            </a:r>
            <a:endParaRPr lang="en-US" dirty="0"/>
          </a:p>
        </p:txBody>
      </p:sp>
      <p:sp>
        <p:nvSpPr>
          <p:cNvPr id="3" name="Content Placeholder 2"/>
          <p:cNvSpPr>
            <a:spLocks noGrp="1"/>
          </p:cNvSpPr>
          <p:nvPr>
            <p:ph idx="1"/>
          </p:nvPr>
        </p:nvSpPr>
        <p:spPr/>
        <p:txBody>
          <a:bodyPr/>
          <a:lstStyle/>
          <a:p>
            <a:r>
              <a:rPr lang="en-US" dirty="0" smtClean="0"/>
              <a:t>How many of you have a college degree?</a:t>
            </a:r>
          </a:p>
          <a:p>
            <a:r>
              <a:rPr lang="en-US" dirty="0" smtClean="0"/>
              <a:t>How many  of you have a college degree in public procurement?</a:t>
            </a:r>
          </a:p>
          <a:p>
            <a:r>
              <a:rPr lang="en-US" dirty="0" smtClean="0"/>
              <a:t>Now the real question, how many of you currently think that public  procurement is a worthy profession?</a:t>
            </a:r>
          </a:p>
          <a:p>
            <a:endParaRPr lang="en-US" dirty="0"/>
          </a:p>
        </p:txBody>
      </p:sp>
    </p:spTree>
    <p:extLst>
      <p:ext uri="{BB962C8B-B14F-4D97-AF65-F5344CB8AC3E}">
        <p14:creationId xmlns:p14="http://schemas.microsoft.com/office/powerpoint/2010/main" xmlns="" val="1761115996"/>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is Public Procurement seen by others?</a:t>
            </a:r>
            <a:endParaRPr lang="en-US" dirty="0"/>
          </a:p>
        </p:txBody>
      </p:sp>
      <p:sp>
        <p:nvSpPr>
          <p:cNvPr id="3" name="Content Placeholder 2"/>
          <p:cNvSpPr>
            <a:spLocks noGrp="1"/>
          </p:cNvSpPr>
          <p:nvPr>
            <p:ph idx="1"/>
          </p:nvPr>
        </p:nvSpPr>
        <p:spPr/>
        <p:txBody>
          <a:bodyPr>
            <a:normAutofit lnSpcReduction="10000"/>
          </a:bodyPr>
          <a:lstStyle/>
          <a:p>
            <a:r>
              <a:rPr lang="en-US" dirty="0" smtClean="0"/>
              <a:t>A clerical function.</a:t>
            </a:r>
          </a:p>
          <a:p>
            <a:r>
              <a:rPr lang="en-US" dirty="0" smtClean="0"/>
              <a:t>Focused on red-tape (rule driven)</a:t>
            </a:r>
          </a:p>
          <a:p>
            <a:r>
              <a:rPr lang="en-US" dirty="0" smtClean="0"/>
              <a:t>Stakeholders do not understand the  value of good public procurement</a:t>
            </a:r>
          </a:p>
          <a:p>
            <a:r>
              <a:rPr lang="en-US" dirty="0" smtClean="0"/>
              <a:t>Too bureaucratic</a:t>
            </a:r>
          </a:p>
          <a:p>
            <a:r>
              <a:rPr lang="en-US" dirty="0"/>
              <a:t>Is not linked directly to good governance</a:t>
            </a:r>
          </a:p>
          <a:p>
            <a:r>
              <a:rPr lang="en-US" dirty="0" smtClean="0"/>
              <a:t>People who work in public procurement are inflexible and hate their jobs.</a:t>
            </a:r>
          </a:p>
          <a:p>
            <a:endParaRPr lang="en-US" dirty="0"/>
          </a:p>
        </p:txBody>
      </p:sp>
    </p:spTree>
    <p:extLst>
      <p:ext uri="{BB962C8B-B14F-4D97-AF65-F5344CB8AC3E}">
        <p14:creationId xmlns:p14="http://schemas.microsoft.com/office/powerpoint/2010/main" xmlns="" val="2315791402"/>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what is the value of good public procurement?</a:t>
            </a:r>
            <a:endParaRPr lang="en-US" dirty="0"/>
          </a:p>
        </p:txBody>
      </p:sp>
      <p:sp>
        <p:nvSpPr>
          <p:cNvPr id="3" name="Content Placeholder 2"/>
          <p:cNvSpPr>
            <a:spLocks noGrp="1"/>
          </p:cNvSpPr>
          <p:nvPr>
            <p:ph idx="1"/>
          </p:nvPr>
        </p:nvSpPr>
        <p:spPr/>
        <p:txBody>
          <a:bodyPr/>
          <a:lstStyle/>
          <a:p>
            <a:r>
              <a:rPr lang="en-US" dirty="0" smtClean="0"/>
              <a:t>It is amazing that roughly 12 – 15% of any nations GDP is controlled by public procurement, yet little is done to increase the capacity  of those charged with spending government resources.</a:t>
            </a:r>
          </a:p>
        </p:txBody>
      </p:sp>
    </p:spTree>
    <p:extLst>
      <p:ext uri="{BB962C8B-B14F-4D97-AF65-F5344CB8AC3E}">
        <p14:creationId xmlns:p14="http://schemas.microsoft.com/office/powerpoint/2010/main" xmlns="" val="3441424558"/>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value of good procurement?</a:t>
            </a:r>
            <a:endParaRPr lang="en-US" dirty="0"/>
          </a:p>
        </p:txBody>
      </p:sp>
      <p:sp>
        <p:nvSpPr>
          <p:cNvPr id="3" name="Content Placeholder 2"/>
          <p:cNvSpPr>
            <a:spLocks noGrp="1"/>
          </p:cNvSpPr>
          <p:nvPr>
            <p:ph idx="1"/>
          </p:nvPr>
        </p:nvSpPr>
        <p:spPr>
          <a:xfrm>
            <a:off x="762000" y="1596413"/>
            <a:ext cx="8077200" cy="4956787"/>
          </a:xfrm>
        </p:spPr>
        <p:txBody>
          <a:bodyPr>
            <a:normAutofit lnSpcReduction="10000"/>
          </a:bodyPr>
          <a:lstStyle/>
          <a:p>
            <a:r>
              <a:rPr lang="en-US" dirty="0"/>
              <a:t>The proﬁt-leverage </a:t>
            </a:r>
            <a:r>
              <a:rPr lang="en-US" dirty="0" smtClean="0"/>
              <a:t>effect:</a:t>
            </a:r>
          </a:p>
          <a:p>
            <a:pPr lvl="1"/>
            <a:r>
              <a:rPr lang="en-US" dirty="0" smtClean="0"/>
              <a:t>An </a:t>
            </a:r>
            <a:r>
              <a:rPr lang="en-US" dirty="0"/>
              <a:t>organization with revenue of $100 </a:t>
            </a:r>
            <a:r>
              <a:rPr lang="en-US" dirty="0" smtClean="0"/>
              <a:t>mil­lion</a:t>
            </a:r>
            <a:r>
              <a:rPr lang="en-US" dirty="0"/>
              <a:t>, purchases of $60 million, and proﬁt of $8 million before tax, a 10 percent reduction </a:t>
            </a:r>
            <a:r>
              <a:rPr lang="en-US" dirty="0" smtClean="0"/>
              <a:t>in </a:t>
            </a:r>
            <a:r>
              <a:rPr lang="en-US" dirty="0"/>
              <a:t>purchase spend would result in an increase in </a:t>
            </a:r>
            <a:r>
              <a:rPr lang="en-US" dirty="0" smtClean="0"/>
              <a:t>proﬁt </a:t>
            </a:r>
            <a:r>
              <a:rPr lang="en-US" dirty="0"/>
              <a:t>of 75 percent, giving a leverage of </a:t>
            </a:r>
            <a:r>
              <a:rPr lang="en-US" dirty="0" smtClean="0"/>
              <a:t>7.5</a:t>
            </a:r>
            <a:r>
              <a:rPr lang="en-US" dirty="0"/>
              <a:t>. To achieve a $6,000,000 increase in proﬁt by increasing sales, assuming the same </a:t>
            </a:r>
            <a:r>
              <a:rPr lang="en-US" dirty="0" smtClean="0"/>
              <a:t>per­centage </a:t>
            </a:r>
            <a:r>
              <a:rPr lang="en-US" dirty="0"/>
              <a:t>hold, might well require an increase of $75 million in sales, or 75 percent! Which </a:t>
            </a:r>
            <a:r>
              <a:rPr lang="en-US" dirty="0" smtClean="0"/>
              <a:t>of </a:t>
            </a:r>
            <a:r>
              <a:rPr lang="en-US" dirty="0"/>
              <a:t>these two options—an increase in sales of </a:t>
            </a:r>
            <a:r>
              <a:rPr lang="en-US" dirty="0" smtClean="0"/>
              <a:t>$75 million or a reduction in procurement costs by 10% is the better option?</a:t>
            </a:r>
            <a:endParaRPr lang="en-US" dirty="0"/>
          </a:p>
        </p:txBody>
      </p:sp>
    </p:spTree>
    <p:extLst>
      <p:ext uri="{BB962C8B-B14F-4D97-AF65-F5344CB8AC3E}">
        <p14:creationId xmlns:p14="http://schemas.microsoft.com/office/powerpoint/2010/main" xmlns="" val="2308821342"/>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xmlns="" val="2720061006"/>
              </p:ext>
            </p:extLst>
          </p:nvPr>
        </p:nvGraphicFramePr>
        <p:xfrm>
          <a:off x="18288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841248" y="301752"/>
            <a:ext cx="8077200" cy="1143000"/>
          </a:xfrm>
        </p:spPr>
        <p:txBody>
          <a:bodyPr/>
          <a:lstStyle/>
          <a:p>
            <a:r>
              <a:rPr lang="en-US" dirty="0" smtClean="0"/>
              <a:t>Today’s Overview </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graphicEl>
                                              <a:dgm id="{7E429971-BC57-430F-BB25-C0574E5E39E3}"/>
                                            </p:graphicEl>
                                          </p:spTgt>
                                        </p:tgtEl>
                                        <p:attrNameLst>
                                          <p:attrName>style.visibility</p:attrName>
                                        </p:attrNameLst>
                                      </p:cBhvr>
                                      <p:to>
                                        <p:strVal val="visible"/>
                                      </p:to>
                                    </p:set>
                                    <p:animEffect transition="in" filter="wipe(left)">
                                      <p:cBhvr>
                                        <p:cTn id="7" dur="500"/>
                                        <p:tgtEl>
                                          <p:spTgt spid="3">
                                            <p:graphicEl>
                                              <a:dgm id="{7E429971-BC57-430F-BB25-C0574E5E39E3}"/>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graphicEl>
                                              <a:dgm id="{D54B1729-BC98-42C1-9C6C-D65DCBA4358F}"/>
                                            </p:graphicEl>
                                          </p:spTgt>
                                        </p:tgtEl>
                                        <p:attrNameLst>
                                          <p:attrName>style.visibility</p:attrName>
                                        </p:attrNameLst>
                                      </p:cBhvr>
                                      <p:to>
                                        <p:strVal val="visible"/>
                                      </p:to>
                                    </p:set>
                                    <p:animEffect transition="in" filter="wipe(left)">
                                      <p:cBhvr>
                                        <p:cTn id="11" dur="500"/>
                                        <p:tgtEl>
                                          <p:spTgt spid="3">
                                            <p:graphicEl>
                                              <a:dgm id="{D54B1729-BC98-42C1-9C6C-D65DCBA4358F}"/>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graphicEl>
                                              <a:dgm id="{C04276DC-EE64-470A-B8BC-09067B8045FA}"/>
                                            </p:graphicEl>
                                          </p:spTgt>
                                        </p:tgtEl>
                                        <p:attrNameLst>
                                          <p:attrName>style.visibility</p:attrName>
                                        </p:attrNameLst>
                                      </p:cBhvr>
                                      <p:to>
                                        <p:strVal val="visible"/>
                                      </p:to>
                                    </p:set>
                                    <p:animEffect transition="in" filter="wipe(left)">
                                      <p:cBhvr>
                                        <p:cTn id="15" dur="500"/>
                                        <p:tgtEl>
                                          <p:spTgt spid="3">
                                            <p:graphicEl>
                                              <a:dgm id="{C04276DC-EE64-470A-B8BC-09067B8045FA}"/>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graphicEl>
                                              <a:dgm id="{B37A5355-225B-4C6F-AED7-6C620F99EECC}"/>
                                            </p:graphicEl>
                                          </p:spTgt>
                                        </p:tgtEl>
                                        <p:attrNameLst>
                                          <p:attrName>style.visibility</p:attrName>
                                        </p:attrNameLst>
                                      </p:cBhvr>
                                      <p:to>
                                        <p:strVal val="visible"/>
                                      </p:to>
                                    </p:set>
                                    <p:animEffect transition="in" filter="wipe(left)">
                                      <p:cBhvr>
                                        <p:cTn id="19" dur="500"/>
                                        <p:tgtEl>
                                          <p:spTgt spid="3">
                                            <p:graphicEl>
                                              <a:dgm id="{B37A5355-225B-4C6F-AED7-6C620F99EECC}"/>
                                            </p:graphic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graphicEl>
                                              <a:dgm id="{F5034101-5B7D-4FE7-B47A-5A48CF39606B}"/>
                                            </p:graphicEl>
                                          </p:spTgt>
                                        </p:tgtEl>
                                        <p:attrNameLst>
                                          <p:attrName>style.visibility</p:attrName>
                                        </p:attrNameLst>
                                      </p:cBhvr>
                                      <p:to>
                                        <p:strVal val="visible"/>
                                      </p:to>
                                    </p:set>
                                    <p:animEffect transition="in" filter="wipe(left)">
                                      <p:cBhvr>
                                        <p:cTn id="23" dur="500"/>
                                        <p:tgtEl>
                                          <p:spTgt spid="3">
                                            <p:graphicEl>
                                              <a:dgm id="{F5034101-5B7D-4FE7-B47A-5A48CF39606B}"/>
                                            </p:graphic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
                                            <p:graphicEl>
                                              <a:dgm id="{C7C3E6FD-D83F-4BDA-907E-B5EE041DA931}"/>
                                            </p:graphicEl>
                                          </p:spTgt>
                                        </p:tgtEl>
                                        <p:attrNameLst>
                                          <p:attrName>style.visibility</p:attrName>
                                        </p:attrNameLst>
                                      </p:cBhvr>
                                      <p:to>
                                        <p:strVal val="visible"/>
                                      </p:to>
                                    </p:set>
                                    <p:animEffect transition="in" filter="wipe(left)">
                                      <p:cBhvr>
                                        <p:cTn id="27" dur="500"/>
                                        <p:tgtEl>
                                          <p:spTgt spid="3">
                                            <p:graphicEl>
                                              <a:dgm id="{C7C3E6FD-D83F-4BDA-907E-B5EE041DA93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What is Capacity Building?</a:t>
            </a:r>
            <a:endParaRPr lang="en-US" sz="5400" dirty="0"/>
          </a:p>
        </p:txBody>
      </p:sp>
    </p:spTree>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O8O3IgLtryNrFUJ6b9lREq"/>
</p:tagLst>
</file>

<file path=ppt/tags/tag11.xml><?xml version="1.0" encoding="utf-8"?>
<p:tagLst xmlns:a="http://schemas.openxmlformats.org/drawingml/2006/main" xmlns:r="http://schemas.openxmlformats.org/officeDocument/2006/relationships" xmlns:p="http://schemas.openxmlformats.org/presentationml/2006/main">
  <p:tag name="DVSHAPEID" val="xiNleKja73hohXWjuz775t"/>
</p:tagLst>
</file>

<file path=ppt/tags/tag12.xml><?xml version="1.0" encoding="utf-8"?>
<p:tagLst xmlns:a="http://schemas.openxmlformats.org/drawingml/2006/main" xmlns:r="http://schemas.openxmlformats.org/officeDocument/2006/relationships" xmlns:p="http://schemas.openxmlformats.org/presentationml/2006/main">
  <p:tag name="DVSHAPEID" val="pSbIsX2HQuOqjOBqXA0jcY"/>
</p:tagLst>
</file>

<file path=ppt/tags/tag13.xml><?xml version="1.0" encoding="utf-8"?>
<p:tagLst xmlns:a="http://schemas.openxmlformats.org/drawingml/2006/main" xmlns:r="http://schemas.openxmlformats.org/officeDocument/2006/relationships" xmlns:p="http://schemas.openxmlformats.org/presentationml/2006/main">
  <p:tag name="DVSHAPEID" val="QQ6pMcljtk1MJ0De6E19Bq"/>
</p:tagLst>
</file>

<file path=ppt/tags/tag14.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ags/tag15.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7wNinuYvMzfZ5U1vBqhNhA"/>
</p:tagLst>
</file>

<file path=ppt/tags/tag5.xml><?xml version="1.0" encoding="utf-8"?>
<p:tagLst xmlns:a="http://schemas.openxmlformats.org/drawingml/2006/main" xmlns:r="http://schemas.openxmlformats.org/officeDocument/2006/relationships" xmlns:p="http://schemas.openxmlformats.org/presentationml/2006/main">
  <p:tag name="DVSHAPEID" val="397Sh4Wf3q9VkhYZEnvozL"/>
</p:tagLst>
</file>

<file path=ppt/tags/tag6.xml><?xml version="1.0" encoding="utf-8"?>
<p:tagLst xmlns:a="http://schemas.openxmlformats.org/drawingml/2006/main" xmlns:r="http://schemas.openxmlformats.org/officeDocument/2006/relationships" xmlns:p="http://schemas.openxmlformats.org/presentationml/2006/main">
  <p:tag name="DVSHAPEID" val="b7YHL0AN4yxWP6rbpeJiil"/>
</p:tagLst>
</file>

<file path=ppt/tags/tag7.xml><?xml version="1.0" encoding="utf-8"?>
<p:tagLst xmlns:a="http://schemas.openxmlformats.org/drawingml/2006/main" xmlns:r="http://schemas.openxmlformats.org/officeDocument/2006/relationships" xmlns:p="http://schemas.openxmlformats.org/presentationml/2006/main">
  <p:tag name="DVSHAPEID" val="V8QIQoYhKAdhY0TAjVFglB"/>
</p:tagLst>
</file>

<file path=ppt/tags/tag8.xml><?xml version="1.0" encoding="utf-8"?>
<p:tagLst xmlns:a="http://schemas.openxmlformats.org/drawingml/2006/main" xmlns:r="http://schemas.openxmlformats.org/officeDocument/2006/relationships" xmlns:p="http://schemas.openxmlformats.org/presentationml/2006/main">
  <p:tag name="DVSHAPEID" val="onsRxtYgFhsQbQR2acPMNW"/>
</p:tagLst>
</file>

<file path=ppt/tags/tag9.xml><?xml version="1.0" encoding="utf-8"?>
<p:tagLst xmlns:a="http://schemas.openxmlformats.org/drawingml/2006/main" xmlns:r="http://schemas.openxmlformats.org/officeDocument/2006/relationships" xmlns:p="http://schemas.openxmlformats.org/presentationml/2006/main">
  <p:tag name="DVSHAPEID" val="Ix8rhPVNC2ZkJsgYQvjtV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1310</Words>
  <Application>Microsoft Office PowerPoint</Application>
  <PresentationFormat>On-screen Show (4:3)</PresentationFormat>
  <Paragraphs>121</Paragraphs>
  <Slides>25</Slides>
  <Notes>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Training</vt:lpstr>
      <vt:lpstr>Procurement capacity building: how to put it in place</vt:lpstr>
      <vt:lpstr>How did you get here today?</vt:lpstr>
      <vt:lpstr>How did you get here today?</vt:lpstr>
      <vt:lpstr>How did you get here today?</vt:lpstr>
      <vt:lpstr>How is Public Procurement seen by others?</vt:lpstr>
      <vt:lpstr>So what is the value of good public procurement?</vt:lpstr>
      <vt:lpstr>What is the value of good procurement?</vt:lpstr>
      <vt:lpstr>Today’s Overview </vt:lpstr>
      <vt:lpstr>What is Capacity Building?</vt:lpstr>
      <vt:lpstr>What is Capacity Building?</vt:lpstr>
      <vt:lpstr>9 Components of Capacity Building</vt:lpstr>
      <vt:lpstr>Capacity Building Framework</vt:lpstr>
      <vt:lpstr>How do we Build Capacity in Public Procurement?</vt:lpstr>
      <vt:lpstr>How to Build Capacity in Public Procurement</vt:lpstr>
      <vt:lpstr>Building Capacity in Public Procurement</vt:lpstr>
      <vt:lpstr>Now that we are building capacity, where are we headed?</vt:lpstr>
      <vt:lpstr>Where is Public Procurement Headed?</vt:lpstr>
      <vt:lpstr>Pillars of a Profession</vt:lpstr>
      <vt:lpstr>Pillars of a Profession</vt:lpstr>
      <vt:lpstr>Public Procurement As a Profession</vt:lpstr>
      <vt:lpstr>Pathways To Building The Profession</vt:lpstr>
      <vt:lpstr>Deliverables</vt:lpstr>
      <vt:lpstr>Benefactors </vt:lpstr>
      <vt:lpstr>One Day!</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2014-05-19T12:41:03Z</dcterms:created>
  <dcterms:modified xsi:type="dcterms:W3CDTF">2014-06-22T11:40:48Z</dcterms:modified>
</cp:coreProperties>
</file>