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370" r:id="rId2"/>
    <p:sldId id="373" r:id="rId3"/>
    <p:sldId id="401" r:id="rId4"/>
    <p:sldId id="376" r:id="rId5"/>
    <p:sldId id="397" r:id="rId6"/>
    <p:sldId id="398" r:id="rId7"/>
    <p:sldId id="375" r:id="rId8"/>
    <p:sldId id="402" r:id="rId9"/>
    <p:sldId id="377" r:id="rId10"/>
    <p:sldId id="379" r:id="rId11"/>
    <p:sldId id="383" r:id="rId12"/>
    <p:sldId id="384" r:id="rId13"/>
    <p:sldId id="386" r:id="rId14"/>
    <p:sldId id="403" r:id="rId15"/>
    <p:sldId id="404" r:id="rId16"/>
    <p:sldId id="349" r:id="rId17"/>
    <p:sldId id="387" r:id="rId18"/>
    <p:sldId id="388" r:id="rId19"/>
    <p:sldId id="389" r:id="rId20"/>
    <p:sldId id="393" r:id="rId21"/>
    <p:sldId id="371" r:id="rId22"/>
    <p:sldId id="394" r:id="rId23"/>
    <p:sldId id="395" r:id="rId24"/>
    <p:sldId id="396" r:id="rId25"/>
    <p:sldId id="399" r:id="rId26"/>
    <p:sldId id="400" r:id="rId27"/>
    <p:sldId id="372" r:id="rId28"/>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FF"/>
    <a:srgbClr val="43C800"/>
    <a:srgbClr val="4FEE00"/>
    <a:srgbClr val="58FF05"/>
    <a:srgbClr val="99FF66"/>
    <a:srgbClr val="00FF00"/>
    <a:srgbClr val="66FF66"/>
    <a:srgbClr val="66FF33"/>
    <a:srgbClr val="99CC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3" autoAdjust="0"/>
    <p:restoredTop sz="85331" autoAdjust="0"/>
  </p:normalViewPr>
  <p:slideViewPr>
    <p:cSldViewPr>
      <p:cViewPr>
        <p:scale>
          <a:sx n="80" d="100"/>
          <a:sy n="80" d="100"/>
        </p:scale>
        <p:origin x="-210"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F43DD-5AF7-406E-91B6-0DD190AB3401}" type="doc">
      <dgm:prSet loTypeId="urn:microsoft.com/office/officeart/2005/8/layout/vList4#1" loCatId="list" qsTypeId="urn:microsoft.com/office/officeart/2005/8/quickstyle/3d1" qsCatId="3D" csTypeId="urn:microsoft.com/office/officeart/2005/8/colors/accent1_2" csCatId="accent1" phldr="1"/>
      <dgm:spPr/>
      <dgm:t>
        <a:bodyPr/>
        <a:lstStyle/>
        <a:p>
          <a:endParaRPr lang="en-GB"/>
        </a:p>
      </dgm:t>
    </dgm:pt>
    <dgm:pt modelId="{42EA60D8-7FE5-4A5F-9F84-FEDFE49756B4}">
      <dgm:prSet phldrT="[Text]" custT="1"/>
      <dgm:spPr/>
      <dgm:t>
        <a:bodyPr/>
        <a:lstStyle/>
        <a:p>
          <a:r>
            <a:rPr lang="en-GB" sz="1800" b="1" noProof="0" dirty="0" smtClean="0"/>
            <a:t>UNDP/CIPS Accredited Procurement Certification Programme</a:t>
          </a:r>
        </a:p>
        <a:p>
          <a:r>
            <a:rPr lang="en-GB" sz="1600" noProof="0" dirty="0" smtClean="0"/>
            <a:t>- </a:t>
          </a:r>
          <a:r>
            <a:rPr lang="en-GB" sz="1800" noProof="0" dirty="0" smtClean="0"/>
            <a:t>UN/Public Procurement Focus</a:t>
          </a:r>
        </a:p>
      </dgm:t>
    </dgm:pt>
    <dgm:pt modelId="{77E59A69-0480-4A0E-A4AE-5872AA7ED6C8}" type="parTrans" cxnId="{FAD7329D-9F47-4A15-9665-A41ACDF780BC}">
      <dgm:prSet/>
      <dgm:spPr/>
      <dgm:t>
        <a:bodyPr/>
        <a:lstStyle/>
        <a:p>
          <a:endParaRPr lang="en-GB"/>
        </a:p>
      </dgm:t>
    </dgm:pt>
    <dgm:pt modelId="{C9F30430-7854-48EB-9B23-9F0A4BC379E7}" type="sibTrans" cxnId="{FAD7329D-9F47-4A15-9665-A41ACDF780BC}">
      <dgm:prSet/>
      <dgm:spPr/>
      <dgm:t>
        <a:bodyPr/>
        <a:lstStyle/>
        <a:p>
          <a:endParaRPr lang="en-GB"/>
        </a:p>
      </dgm:t>
    </dgm:pt>
    <dgm:pt modelId="{6FB0D2F6-A4BA-41F5-A9D4-9CD29FE7A087}">
      <dgm:prSet phldrT="[Text]" custT="1"/>
      <dgm:spPr/>
      <dgm:t>
        <a:bodyPr/>
        <a:lstStyle/>
        <a:p>
          <a:r>
            <a:rPr lang="en-GB" sz="1800" b="1" noProof="0" dirty="0" smtClean="0"/>
            <a:t>Australian CIPS Accredited Public Procurement Certification Programme</a:t>
          </a:r>
        </a:p>
        <a:p>
          <a:r>
            <a:rPr lang="en-GB" sz="1800" noProof="0" dirty="0" smtClean="0"/>
            <a:t>- Public/Government Purchasing Focus</a:t>
          </a:r>
        </a:p>
      </dgm:t>
    </dgm:pt>
    <dgm:pt modelId="{0849FBF4-90A6-4514-9B65-18CB348EB69E}" type="parTrans" cxnId="{B206DEDD-2036-4523-BE42-9BD638760953}">
      <dgm:prSet/>
      <dgm:spPr/>
      <dgm:t>
        <a:bodyPr/>
        <a:lstStyle/>
        <a:p>
          <a:endParaRPr lang="en-GB"/>
        </a:p>
      </dgm:t>
    </dgm:pt>
    <dgm:pt modelId="{AAE1D5F3-592B-4266-B0C5-017590325060}" type="sibTrans" cxnId="{B206DEDD-2036-4523-BE42-9BD638760953}">
      <dgm:prSet/>
      <dgm:spPr/>
      <dgm:t>
        <a:bodyPr/>
        <a:lstStyle/>
        <a:p>
          <a:endParaRPr lang="en-GB"/>
        </a:p>
      </dgm:t>
    </dgm:pt>
    <dgm:pt modelId="{0782C568-B4CF-4592-B049-F0F899638CA7}">
      <dgm:prSet phldrT="[Text]" custT="1"/>
      <dgm:spPr/>
      <dgm:t>
        <a:bodyPr/>
        <a:lstStyle/>
        <a:p>
          <a:r>
            <a:rPr lang="en-GB" sz="1800" b="1" noProof="0" dirty="0" smtClean="0"/>
            <a:t>Chartered Institute of Purchasing &amp; Supply</a:t>
          </a:r>
          <a:endParaRPr lang="en-GB" sz="1800" noProof="0" dirty="0"/>
        </a:p>
      </dgm:t>
    </dgm:pt>
    <dgm:pt modelId="{BFA6E699-C6E6-4C1F-987B-35608EF027F3}" type="parTrans" cxnId="{C87CD8DE-5525-427C-8753-EAA7C3ABF0B2}">
      <dgm:prSet/>
      <dgm:spPr/>
      <dgm:t>
        <a:bodyPr/>
        <a:lstStyle/>
        <a:p>
          <a:endParaRPr lang="en-GB"/>
        </a:p>
      </dgm:t>
    </dgm:pt>
    <dgm:pt modelId="{E8A6E54C-1DB4-4138-A7B6-E03DE1FAA859}" type="sibTrans" cxnId="{C87CD8DE-5525-427C-8753-EAA7C3ABF0B2}">
      <dgm:prSet/>
      <dgm:spPr/>
      <dgm:t>
        <a:bodyPr/>
        <a:lstStyle/>
        <a:p>
          <a:endParaRPr lang="en-GB"/>
        </a:p>
      </dgm:t>
    </dgm:pt>
    <dgm:pt modelId="{02261A65-2F63-4088-A9B0-D0D7D971DD92}">
      <dgm:prSet custT="1"/>
      <dgm:spPr/>
      <dgm:t>
        <a:bodyPr/>
        <a:lstStyle/>
        <a:p>
          <a:r>
            <a:rPr lang="en-GB" sz="1800" noProof="0" dirty="0" smtClean="0"/>
            <a:t>Private Sector Purchasing Focus</a:t>
          </a:r>
          <a:endParaRPr lang="en-GB" sz="1800" noProof="0" dirty="0"/>
        </a:p>
      </dgm:t>
    </dgm:pt>
    <dgm:pt modelId="{8FACE376-8F5A-4EB1-AB06-D142C6BEBC89}" type="parTrans" cxnId="{17FA2FA0-2115-4F61-9EC3-1214B9E9C437}">
      <dgm:prSet/>
      <dgm:spPr/>
      <dgm:t>
        <a:bodyPr/>
        <a:lstStyle/>
        <a:p>
          <a:endParaRPr lang="en-GB"/>
        </a:p>
      </dgm:t>
    </dgm:pt>
    <dgm:pt modelId="{ECA5B937-3C58-4F6A-A433-B515EA94DA70}" type="sibTrans" cxnId="{17FA2FA0-2115-4F61-9EC3-1214B9E9C437}">
      <dgm:prSet/>
      <dgm:spPr/>
      <dgm:t>
        <a:bodyPr/>
        <a:lstStyle/>
        <a:p>
          <a:endParaRPr lang="en-GB"/>
        </a:p>
      </dgm:t>
    </dgm:pt>
    <dgm:pt modelId="{89E24CA9-8262-4902-92AF-A1C649843B36}">
      <dgm:prSet custT="1"/>
      <dgm:spPr/>
      <dgm:t>
        <a:bodyPr/>
        <a:lstStyle/>
        <a:p>
          <a:r>
            <a:rPr lang="en-GB" sz="1800" noProof="0" dirty="0" smtClean="0"/>
            <a:t>British/European Law</a:t>
          </a:r>
          <a:endParaRPr lang="en-GB" sz="1800" noProof="0" dirty="0"/>
        </a:p>
      </dgm:t>
    </dgm:pt>
    <dgm:pt modelId="{DA82C404-C78A-4093-B60C-279DD07D9F9C}" type="parTrans" cxnId="{BD1B9D99-947A-457D-98CC-A750CB3C3C7D}">
      <dgm:prSet/>
      <dgm:spPr/>
      <dgm:t>
        <a:bodyPr/>
        <a:lstStyle/>
        <a:p>
          <a:endParaRPr lang="en-GB"/>
        </a:p>
      </dgm:t>
    </dgm:pt>
    <dgm:pt modelId="{23B3C969-F973-4F65-9F2B-848D7B22D00E}" type="sibTrans" cxnId="{BD1B9D99-947A-457D-98CC-A750CB3C3C7D}">
      <dgm:prSet/>
      <dgm:spPr/>
      <dgm:t>
        <a:bodyPr/>
        <a:lstStyle/>
        <a:p>
          <a:endParaRPr lang="en-GB"/>
        </a:p>
      </dgm:t>
    </dgm:pt>
    <dgm:pt modelId="{74ACB94C-27F9-4E6B-9C09-FA6D3C3CAE27}" type="pres">
      <dgm:prSet presAssocID="{DFCF43DD-5AF7-406E-91B6-0DD190AB3401}" presName="linear" presStyleCnt="0">
        <dgm:presLayoutVars>
          <dgm:dir/>
          <dgm:resizeHandles val="exact"/>
        </dgm:presLayoutVars>
      </dgm:prSet>
      <dgm:spPr/>
      <dgm:t>
        <a:bodyPr/>
        <a:lstStyle/>
        <a:p>
          <a:endParaRPr lang="en-GB"/>
        </a:p>
      </dgm:t>
    </dgm:pt>
    <dgm:pt modelId="{5CA8D33A-1ABE-481D-8FF6-57F45306092B}" type="pres">
      <dgm:prSet presAssocID="{42EA60D8-7FE5-4A5F-9F84-FEDFE49756B4}" presName="comp" presStyleCnt="0"/>
      <dgm:spPr/>
      <dgm:t>
        <a:bodyPr/>
        <a:lstStyle/>
        <a:p>
          <a:endParaRPr lang="en-GB"/>
        </a:p>
      </dgm:t>
    </dgm:pt>
    <dgm:pt modelId="{D6A54B86-C18B-476B-8466-B09E52CE4A94}" type="pres">
      <dgm:prSet presAssocID="{42EA60D8-7FE5-4A5F-9F84-FEDFE49756B4}" presName="box" presStyleLbl="node1" presStyleIdx="0" presStyleCnt="3" custLinFactNeighborX="-1087"/>
      <dgm:spPr/>
      <dgm:t>
        <a:bodyPr/>
        <a:lstStyle/>
        <a:p>
          <a:endParaRPr lang="en-GB"/>
        </a:p>
      </dgm:t>
    </dgm:pt>
    <dgm:pt modelId="{F2725C68-85D5-4237-B7F2-58636F4DCB29}" type="pres">
      <dgm:prSet presAssocID="{42EA60D8-7FE5-4A5F-9F84-FEDFE49756B4}" presName="img" presStyleLbl="fgImgPlace1" presStyleIdx="0" presStyleCnt="3"/>
      <dgm:spPr>
        <a:blipFill rotWithShape="0">
          <a:blip xmlns:r="http://schemas.openxmlformats.org/officeDocument/2006/relationships" r:embed="rId1"/>
          <a:stretch>
            <a:fillRect/>
          </a:stretch>
        </a:blipFill>
      </dgm:spPr>
      <dgm:t>
        <a:bodyPr/>
        <a:lstStyle/>
        <a:p>
          <a:endParaRPr lang="en-GB"/>
        </a:p>
      </dgm:t>
    </dgm:pt>
    <dgm:pt modelId="{49FE53E5-546D-4171-B1FA-256AE90F7056}" type="pres">
      <dgm:prSet presAssocID="{42EA60D8-7FE5-4A5F-9F84-FEDFE49756B4}" presName="text" presStyleLbl="node1" presStyleIdx="0" presStyleCnt="3">
        <dgm:presLayoutVars>
          <dgm:bulletEnabled val="1"/>
        </dgm:presLayoutVars>
      </dgm:prSet>
      <dgm:spPr/>
      <dgm:t>
        <a:bodyPr/>
        <a:lstStyle/>
        <a:p>
          <a:endParaRPr lang="en-GB"/>
        </a:p>
      </dgm:t>
    </dgm:pt>
    <dgm:pt modelId="{ECA5BD93-82B9-4D9F-93DB-21ED98556A77}" type="pres">
      <dgm:prSet presAssocID="{C9F30430-7854-48EB-9B23-9F0A4BC379E7}" presName="spacer" presStyleCnt="0"/>
      <dgm:spPr/>
      <dgm:t>
        <a:bodyPr/>
        <a:lstStyle/>
        <a:p>
          <a:endParaRPr lang="en-GB"/>
        </a:p>
      </dgm:t>
    </dgm:pt>
    <dgm:pt modelId="{A11F449D-0BA8-4246-9694-E8D14B87915F}" type="pres">
      <dgm:prSet presAssocID="{6FB0D2F6-A4BA-41F5-A9D4-9CD29FE7A087}" presName="comp" presStyleCnt="0"/>
      <dgm:spPr/>
      <dgm:t>
        <a:bodyPr/>
        <a:lstStyle/>
        <a:p>
          <a:endParaRPr lang="en-GB"/>
        </a:p>
      </dgm:t>
    </dgm:pt>
    <dgm:pt modelId="{D1038939-A849-4A9D-9521-2FB55D7444BC}" type="pres">
      <dgm:prSet presAssocID="{6FB0D2F6-A4BA-41F5-A9D4-9CD29FE7A087}" presName="box" presStyleLbl="node1" presStyleIdx="1" presStyleCnt="3"/>
      <dgm:spPr/>
      <dgm:t>
        <a:bodyPr/>
        <a:lstStyle/>
        <a:p>
          <a:endParaRPr lang="en-GB"/>
        </a:p>
      </dgm:t>
    </dgm:pt>
    <dgm:pt modelId="{179979AC-AC3A-4DC7-AD32-B56791A90D9A}" type="pres">
      <dgm:prSet presAssocID="{6FB0D2F6-A4BA-41F5-A9D4-9CD29FE7A087}" presName="img" presStyleLbl="fgImgPlace1" presStyleIdx="1" presStyleCnt="3"/>
      <dgm:spPr>
        <a:blipFill rotWithShape="0">
          <a:blip xmlns:r="http://schemas.openxmlformats.org/officeDocument/2006/relationships" r:embed="rId2"/>
          <a:stretch>
            <a:fillRect/>
          </a:stretch>
        </a:blipFill>
      </dgm:spPr>
      <dgm:t>
        <a:bodyPr/>
        <a:lstStyle/>
        <a:p>
          <a:endParaRPr lang="en-GB"/>
        </a:p>
      </dgm:t>
    </dgm:pt>
    <dgm:pt modelId="{8A913368-9FA2-42A1-B970-78A09B188D46}" type="pres">
      <dgm:prSet presAssocID="{6FB0D2F6-A4BA-41F5-A9D4-9CD29FE7A087}" presName="text" presStyleLbl="node1" presStyleIdx="1" presStyleCnt="3">
        <dgm:presLayoutVars>
          <dgm:bulletEnabled val="1"/>
        </dgm:presLayoutVars>
      </dgm:prSet>
      <dgm:spPr/>
      <dgm:t>
        <a:bodyPr/>
        <a:lstStyle/>
        <a:p>
          <a:endParaRPr lang="en-GB"/>
        </a:p>
      </dgm:t>
    </dgm:pt>
    <dgm:pt modelId="{E5588AF3-3E91-4A1D-9A8B-A2A57DD63C24}" type="pres">
      <dgm:prSet presAssocID="{AAE1D5F3-592B-4266-B0C5-017590325060}" presName="spacer" presStyleCnt="0"/>
      <dgm:spPr/>
      <dgm:t>
        <a:bodyPr/>
        <a:lstStyle/>
        <a:p>
          <a:endParaRPr lang="en-GB"/>
        </a:p>
      </dgm:t>
    </dgm:pt>
    <dgm:pt modelId="{A9AAA815-2200-456A-8EDD-84A5729B9378}" type="pres">
      <dgm:prSet presAssocID="{0782C568-B4CF-4592-B049-F0F899638CA7}" presName="comp" presStyleCnt="0"/>
      <dgm:spPr/>
      <dgm:t>
        <a:bodyPr/>
        <a:lstStyle/>
        <a:p>
          <a:endParaRPr lang="en-GB"/>
        </a:p>
      </dgm:t>
    </dgm:pt>
    <dgm:pt modelId="{EC03AB93-107D-4183-8930-74FFA79FE5D3}" type="pres">
      <dgm:prSet presAssocID="{0782C568-B4CF-4592-B049-F0F899638CA7}" presName="box" presStyleLbl="node1" presStyleIdx="2" presStyleCnt="3"/>
      <dgm:spPr/>
      <dgm:t>
        <a:bodyPr/>
        <a:lstStyle/>
        <a:p>
          <a:endParaRPr lang="en-GB"/>
        </a:p>
      </dgm:t>
    </dgm:pt>
    <dgm:pt modelId="{35C2455B-2010-4949-BC66-344A7CBC5F2C}" type="pres">
      <dgm:prSet presAssocID="{0782C568-B4CF-4592-B049-F0F899638CA7}" presName="img" presStyleLbl="fgImgPlace1" presStyleIdx="2" presStyleCnt="3"/>
      <dgm:spPr>
        <a:blipFill rotWithShape="1">
          <a:blip xmlns:r="http://schemas.openxmlformats.org/officeDocument/2006/relationships" r:embed="rId3"/>
          <a:stretch>
            <a:fillRect/>
          </a:stretch>
        </a:blipFill>
      </dgm:spPr>
      <dgm:t>
        <a:bodyPr/>
        <a:lstStyle/>
        <a:p>
          <a:endParaRPr lang="en-GB"/>
        </a:p>
      </dgm:t>
    </dgm:pt>
    <dgm:pt modelId="{3A5A57BA-1800-4D07-ADA9-DD4DFB40FC52}" type="pres">
      <dgm:prSet presAssocID="{0782C568-B4CF-4592-B049-F0F899638CA7}" presName="text" presStyleLbl="node1" presStyleIdx="2" presStyleCnt="3">
        <dgm:presLayoutVars>
          <dgm:bulletEnabled val="1"/>
        </dgm:presLayoutVars>
      </dgm:prSet>
      <dgm:spPr/>
      <dgm:t>
        <a:bodyPr/>
        <a:lstStyle/>
        <a:p>
          <a:endParaRPr lang="en-GB"/>
        </a:p>
      </dgm:t>
    </dgm:pt>
  </dgm:ptLst>
  <dgm:cxnLst>
    <dgm:cxn modelId="{AA7CF413-4052-4CCF-82FA-391EAEF3617D}" type="presOf" srcId="{DFCF43DD-5AF7-406E-91B6-0DD190AB3401}" destId="{74ACB94C-27F9-4E6B-9C09-FA6D3C3CAE27}" srcOrd="0" destOrd="0" presId="urn:microsoft.com/office/officeart/2005/8/layout/vList4#1"/>
    <dgm:cxn modelId="{76120A7A-F391-4D77-B60D-968D4DFF7F94}" type="presOf" srcId="{89E24CA9-8262-4902-92AF-A1C649843B36}" destId="{EC03AB93-107D-4183-8930-74FFA79FE5D3}" srcOrd="0" destOrd="2" presId="urn:microsoft.com/office/officeart/2005/8/layout/vList4#1"/>
    <dgm:cxn modelId="{EA3BF416-0F3C-45D0-82B8-AC2CE038D7D6}" type="presOf" srcId="{0782C568-B4CF-4592-B049-F0F899638CA7}" destId="{3A5A57BA-1800-4D07-ADA9-DD4DFB40FC52}" srcOrd="1" destOrd="0" presId="urn:microsoft.com/office/officeart/2005/8/layout/vList4#1"/>
    <dgm:cxn modelId="{9E9F253F-C1D9-4F74-942C-0140C8C6CD6F}" type="presOf" srcId="{42EA60D8-7FE5-4A5F-9F84-FEDFE49756B4}" destId="{49FE53E5-546D-4171-B1FA-256AE90F7056}" srcOrd="1" destOrd="0" presId="urn:microsoft.com/office/officeart/2005/8/layout/vList4#1"/>
    <dgm:cxn modelId="{0EB561EA-B84F-4F8D-87B7-07AEEAAE5BBA}" type="presOf" srcId="{42EA60D8-7FE5-4A5F-9F84-FEDFE49756B4}" destId="{D6A54B86-C18B-476B-8466-B09E52CE4A94}" srcOrd="0" destOrd="0" presId="urn:microsoft.com/office/officeart/2005/8/layout/vList4#1"/>
    <dgm:cxn modelId="{3D7C4966-46F1-4C41-BB6D-225605F55E22}" type="presOf" srcId="{02261A65-2F63-4088-A9B0-D0D7D971DD92}" destId="{3A5A57BA-1800-4D07-ADA9-DD4DFB40FC52}" srcOrd="1" destOrd="1" presId="urn:microsoft.com/office/officeart/2005/8/layout/vList4#1"/>
    <dgm:cxn modelId="{B206DEDD-2036-4523-BE42-9BD638760953}" srcId="{DFCF43DD-5AF7-406E-91B6-0DD190AB3401}" destId="{6FB0D2F6-A4BA-41F5-A9D4-9CD29FE7A087}" srcOrd="1" destOrd="0" parTransId="{0849FBF4-90A6-4514-9B65-18CB348EB69E}" sibTransId="{AAE1D5F3-592B-4266-B0C5-017590325060}"/>
    <dgm:cxn modelId="{87E40BFB-F087-4728-929E-3422A67B0811}" type="presOf" srcId="{02261A65-2F63-4088-A9B0-D0D7D971DD92}" destId="{EC03AB93-107D-4183-8930-74FFA79FE5D3}" srcOrd="0" destOrd="1" presId="urn:microsoft.com/office/officeart/2005/8/layout/vList4#1"/>
    <dgm:cxn modelId="{C87CD8DE-5525-427C-8753-EAA7C3ABF0B2}" srcId="{DFCF43DD-5AF7-406E-91B6-0DD190AB3401}" destId="{0782C568-B4CF-4592-B049-F0F899638CA7}" srcOrd="2" destOrd="0" parTransId="{BFA6E699-C6E6-4C1F-987B-35608EF027F3}" sibTransId="{E8A6E54C-1DB4-4138-A7B6-E03DE1FAA859}"/>
    <dgm:cxn modelId="{17FA2FA0-2115-4F61-9EC3-1214B9E9C437}" srcId="{0782C568-B4CF-4592-B049-F0F899638CA7}" destId="{02261A65-2F63-4088-A9B0-D0D7D971DD92}" srcOrd="0" destOrd="0" parTransId="{8FACE376-8F5A-4EB1-AB06-D142C6BEBC89}" sibTransId="{ECA5B937-3C58-4F6A-A433-B515EA94DA70}"/>
    <dgm:cxn modelId="{F3074D1E-62D6-408F-9FEA-3B95A5CAC126}" type="presOf" srcId="{6FB0D2F6-A4BA-41F5-A9D4-9CD29FE7A087}" destId="{D1038939-A849-4A9D-9521-2FB55D7444BC}" srcOrd="0" destOrd="0" presId="urn:microsoft.com/office/officeart/2005/8/layout/vList4#1"/>
    <dgm:cxn modelId="{1824103F-6D8A-4B4D-BF8F-9D777F03DB58}" type="presOf" srcId="{6FB0D2F6-A4BA-41F5-A9D4-9CD29FE7A087}" destId="{8A913368-9FA2-42A1-B970-78A09B188D46}" srcOrd="1" destOrd="0" presId="urn:microsoft.com/office/officeart/2005/8/layout/vList4#1"/>
    <dgm:cxn modelId="{BD1B9D99-947A-457D-98CC-A750CB3C3C7D}" srcId="{0782C568-B4CF-4592-B049-F0F899638CA7}" destId="{89E24CA9-8262-4902-92AF-A1C649843B36}" srcOrd="1" destOrd="0" parTransId="{DA82C404-C78A-4093-B60C-279DD07D9F9C}" sibTransId="{23B3C969-F973-4F65-9F2B-848D7B22D00E}"/>
    <dgm:cxn modelId="{032C9CE6-6C1F-47AE-956F-0A1D37E39E56}" type="presOf" srcId="{0782C568-B4CF-4592-B049-F0F899638CA7}" destId="{EC03AB93-107D-4183-8930-74FFA79FE5D3}" srcOrd="0" destOrd="0" presId="urn:microsoft.com/office/officeart/2005/8/layout/vList4#1"/>
    <dgm:cxn modelId="{FAD7329D-9F47-4A15-9665-A41ACDF780BC}" srcId="{DFCF43DD-5AF7-406E-91B6-0DD190AB3401}" destId="{42EA60D8-7FE5-4A5F-9F84-FEDFE49756B4}" srcOrd="0" destOrd="0" parTransId="{77E59A69-0480-4A0E-A4AE-5872AA7ED6C8}" sibTransId="{C9F30430-7854-48EB-9B23-9F0A4BC379E7}"/>
    <dgm:cxn modelId="{21AFEB49-9B38-4C45-840A-FA10D18D0932}" type="presOf" srcId="{89E24CA9-8262-4902-92AF-A1C649843B36}" destId="{3A5A57BA-1800-4D07-ADA9-DD4DFB40FC52}" srcOrd="1" destOrd="2" presId="urn:microsoft.com/office/officeart/2005/8/layout/vList4#1"/>
    <dgm:cxn modelId="{9EF30FE7-F18D-4660-957E-7B52B7D81C72}" type="presParOf" srcId="{74ACB94C-27F9-4E6B-9C09-FA6D3C3CAE27}" destId="{5CA8D33A-1ABE-481D-8FF6-57F45306092B}" srcOrd="0" destOrd="0" presId="urn:microsoft.com/office/officeart/2005/8/layout/vList4#1"/>
    <dgm:cxn modelId="{658CBC02-223A-42FC-A27D-0FD7479DAE86}" type="presParOf" srcId="{5CA8D33A-1ABE-481D-8FF6-57F45306092B}" destId="{D6A54B86-C18B-476B-8466-B09E52CE4A94}" srcOrd="0" destOrd="0" presId="urn:microsoft.com/office/officeart/2005/8/layout/vList4#1"/>
    <dgm:cxn modelId="{F191EB05-31CA-4C6E-90FF-8945D676AE06}" type="presParOf" srcId="{5CA8D33A-1ABE-481D-8FF6-57F45306092B}" destId="{F2725C68-85D5-4237-B7F2-58636F4DCB29}" srcOrd="1" destOrd="0" presId="urn:microsoft.com/office/officeart/2005/8/layout/vList4#1"/>
    <dgm:cxn modelId="{84F66A67-3916-491F-BB36-63B414A69230}" type="presParOf" srcId="{5CA8D33A-1ABE-481D-8FF6-57F45306092B}" destId="{49FE53E5-546D-4171-B1FA-256AE90F7056}" srcOrd="2" destOrd="0" presId="urn:microsoft.com/office/officeart/2005/8/layout/vList4#1"/>
    <dgm:cxn modelId="{520D477E-104F-4B1A-84AD-B8A01FF6FD69}" type="presParOf" srcId="{74ACB94C-27F9-4E6B-9C09-FA6D3C3CAE27}" destId="{ECA5BD93-82B9-4D9F-93DB-21ED98556A77}" srcOrd="1" destOrd="0" presId="urn:microsoft.com/office/officeart/2005/8/layout/vList4#1"/>
    <dgm:cxn modelId="{7374DCAF-8E22-4C50-80ED-1E27E84B5E48}" type="presParOf" srcId="{74ACB94C-27F9-4E6B-9C09-FA6D3C3CAE27}" destId="{A11F449D-0BA8-4246-9694-E8D14B87915F}" srcOrd="2" destOrd="0" presId="urn:microsoft.com/office/officeart/2005/8/layout/vList4#1"/>
    <dgm:cxn modelId="{9C573E80-5D5D-4948-9489-F7D0CC393F3A}" type="presParOf" srcId="{A11F449D-0BA8-4246-9694-E8D14B87915F}" destId="{D1038939-A849-4A9D-9521-2FB55D7444BC}" srcOrd="0" destOrd="0" presId="urn:microsoft.com/office/officeart/2005/8/layout/vList4#1"/>
    <dgm:cxn modelId="{956BE00E-2122-491B-9FE5-9268D6F75F5F}" type="presParOf" srcId="{A11F449D-0BA8-4246-9694-E8D14B87915F}" destId="{179979AC-AC3A-4DC7-AD32-B56791A90D9A}" srcOrd="1" destOrd="0" presId="urn:microsoft.com/office/officeart/2005/8/layout/vList4#1"/>
    <dgm:cxn modelId="{8C20A8D1-D2C6-4548-8E39-97BE5702F8E7}" type="presParOf" srcId="{A11F449D-0BA8-4246-9694-E8D14B87915F}" destId="{8A913368-9FA2-42A1-B970-78A09B188D46}" srcOrd="2" destOrd="0" presId="urn:microsoft.com/office/officeart/2005/8/layout/vList4#1"/>
    <dgm:cxn modelId="{5E86BCAB-BFA6-430D-8AE5-8231751675DE}" type="presParOf" srcId="{74ACB94C-27F9-4E6B-9C09-FA6D3C3CAE27}" destId="{E5588AF3-3E91-4A1D-9A8B-A2A57DD63C24}" srcOrd="3" destOrd="0" presId="urn:microsoft.com/office/officeart/2005/8/layout/vList4#1"/>
    <dgm:cxn modelId="{B83EF4EA-B69C-4BA0-8E3F-82141B17AD78}" type="presParOf" srcId="{74ACB94C-27F9-4E6B-9C09-FA6D3C3CAE27}" destId="{A9AAA815-2200-456A-8EDD-84A5729B9378}" srcOrd="4" destOrd="0" presId="urn:microsoft.com/office/officeart/2005/8/layout/vList4#1"/>
    <dgm:cxn modelId="{D45E7A80-EC75-465B-AC4A-B9C0AE60A56A}" type="presParOf" srcId="{A9AAA815-2200-456A-8EDD-84A5729B9378}" destId="{EC03AB93-107D-4183-8930-74FFA79FE5D3}" srcOrd="0" destOrd="0" presId="urn:microsoft.com/office/officeart/2005/8/layout/vList4#1"/>
    <dgm:cxn modelId="{2C70B416-859F-4DF8-8BDF-23BC480DD7A0}" type="presParOf" srcId="{A9AAA815-2200-456A-8EDD-84A5729B9378}" destId="{35C2455B-2010-4949-BC66-344A7CBC5F2C}" srcOrd="1" destOrd="0" presId="urn:microsoft.com/office/officeart/2005/8/layout/vList4#1"/>
    <dgm:cxn modelId="{7BE8D617-8511-4E0D-9943-5AB90E39E81E}" type="presParOf" srcId="{A9AAA815-2200-456A-8EDD-84A5729B9378}" destId="{3A5A57BA-1800-4D07-ADA9-DD4DFB40FC52}" srcOrd="2" destOrd="0" presId="urn:microsoft.com/office/officeart/2005/8/layout/vList4#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F024A-A2B4-4F70-A11C-1E93C649E377}" type="doc">
      <dgm:prSet loTypeId="urn:microsoft.com/office/officeart/2005/8/layout/process2" loCatId="process" qsTypeId="urn:microsoft.com/office/officeart/2005/8/quickstyle/3d1" qsCatId="3D" csTypeId="urn:microsoft.com/office/officeart/2005/8/colors/accent1_2" csCatId="accent1" phldr="1"/>
      <dgm:spPr/>
    </dgm:pt>
    <dgm:pt modelId="{66C363CD-E75B-41EC-AA58-2A3C451DC27D}">
      <dgm:prSet phldrT="[Text]" custT="1"/>
      <dgm:spPr>
        <a:solidFill>
          <a:srgbClr val="FF0000"/>
        </a:solidFill>
      </dgm:spPr>
      <dgm:t>
        <a:bodyPr/>
        <a:lstStyle/>
        <a:p>
          <a:r>
            <a:rPr lang="da-DK" sz="2000" b="1" dirty="0" smtClean="0"/>
            <a:t>UN Procurement</a:t>
          </a:r>
          <a:endParaRPr lang="en-GB" sz="2000" b="1" dirty="0"/>
        </a:p>
      </dgm:t>
    </dgm:pt>
    <dgm:pt modelId="{759E350B-7524-4008-8E13-4A5214C42195}" type="parTrans" cxnId="{2E71E108-C40D-48CC-AF67-EFC558E903A5}">
      <dgm:prSet/>
      <dgm:spPr/>
      <dgm:t>
        <a:bodyPr/>
        <a:lstStyle/>
        <a:p>
          <a:endParaRPr lang="en-GB" sz="2000" b="1"/>
        </a:p>
      </dgm:t>
    </dgm:pt>
    <dgm:pt modelId="{E5083C2A-1347-478E-9F84-FB5336AFB130}" type="sibTrans" cxnId="{2E71E108-C40D-48CC-AF67-EFC558E903A5}">
      <dgm:prSet custT="1"/>
      <dgm:spPr>
        <a:solidFill>
          <a:schemeClr val="accent1">
            <a:lumMod val="75000"/>
          </a:schemeClr>
        </a:solidFill>
      </dgm:spPr>
      <dgm:t>
        <a:bodyPr/>
        <a:lstStyle/>
        <a:p>
          <a:endParaRPr lang="en-GB" sz="2000" b="1" dirty="0"/>
        </a:p>
      </dgm:t>
    </dgm:pt>
    <dgm:pt modelId="{0340BFBB-2DCA-40BE-A620-B12EC6A02DDA}">
      <dgm:prSet phldrT="[Text]" custT="1"/>
      <dgm:spPr>
        <a:solidFill>
          <a:srgbClr val="FF0000"/>
        </a:solidFill>
      </dgm:spPr>
      <dgm:t>
        <a:bodyPr/>
        <a:lstStyle/>
        <a:p>
          <a:r>
            <a:rPr lang="da-DK" sz="2000" b="1" dirty="0" smtClean="0"/>
            <a:t>Government Purchasing</a:t>
          </a:r>
          <a:endParaRPr lang="en-GB" sz="2000" b="1" dirty="0"/>
        </a:p>
      </dgm:t>
    </dgm:pt>
    <dgm:pt modelId="{4A5884EB-72A8-4C2C-81C6-A5DC63856C14}" type="parTrans" cxnId="{F283FBDD-D292-4783-BC71-1CC7C1DB1E4A}">
      <dgm:prSet/>
      <dgm:spPr/>
      <dgm:t>
        <a:bodyPr/>
        <a:lstStyle/>
        <a:p>
          <a:endParaRPr lang="en-GB" sz="2000" b="1"/>
        </a:p>
      </dgm:t>
    </dgm:pt>
    <dgm:pt modelId="{391942D0-3E53-445D-8465-8A55799CD81D}" type="sibTrans" cxnId="{F283FBDD-D292-4783-BC71-1CC7C1DB1E4A}">
      <dgm:prSet custT="1"/>
      <dgm:spPr>
        <a:solidFill>
          <a:schemeClr val="accent1">
            <a:lumMod val="75000"/>
          </a:schemeClr>
        </a:solidFill>
      </dgm:spPr>
      <dgm:t>
        <a:bodyPr/>
        <a:lstStyle/>
        <a:p>
          <a:endParaRPr lang="en-GB" sz="2000" b="1" dirty="0"/>
        </a:p>
      </dgm:t>
    </dgm:pt>
    <dgm:pt modelId="{348E7A10-90E3-46D4-ADEC-58EB3EB742F7}">
      <dgm:prSet phldrT="[Text]" custT="1"/>
      <dgm:spPr>
        <a:solidFill>
          <a:srgbClr val="FF0000"/>
        </a:solidFill>
      </dgm:spPr>
      <dgm:t>
        <a:bodyPr/>
        <a:lstStyle/>
        <a:p>
          <a:r>
            <a:rPr lang="da-DK" sz="2000" b="1" dirty="0" smtClean="0"/>
            <a:t>Private </a:t>
          </a:r>
          <a:r>
            <a:rPr lang="da-DK" sz="2000" b="1" dirty="0" err="1" smtClean="0"/>
            <a:t>Sector</a:t>
          </a:r>
          <a:r>
            <a:rPr lang="da-DK" sz="2000" b="1" dirty="0" smtClean="0"/>
            <a:t> Purchasing</a:t>
          </a:r>
          <a:endParaRPr lang="en-GB" sz="2000" b="1" dirty="0"/>
        </a:p>
      </dgm:t>
    </dgm:pt>
    <dgm:pt modelId="{8B70868F-6789-42C7-8E48-8DB69EBD56B8}" type="parTrans" cxnId="{F422DCF0-D158-4F24-95A1-3E3F6C499AC8}">
      <dgm:prSet/>
      <dgm:spPr/>
      <dgm:t>
        <a:bodyPr/>
        <a:lstStyle/>
        <a:p>
          <a:endParaRPr lang="en-GB" sz="2000" b="1"/>
        </a:p>
      </dgm:t>
    </dgm:pt>
    <dgm:pt modelId="{5F2AB4CF-2A4E-47E5-A460-1C261793D9A0}" type="sibTrans" cxnId="{F422DCF0-D158-4F24-95A1-3E3F6C499AC8}">
      <dgm:prSet/>
      <dgm:spPr/>
      <dgm:t>
        <a:bodyPr/>
        <a:lstStyle/>
        <a:p>
          <a:endParaRPr lang="en-GB" sz="2000" b="1"/>
        </a:p>
      </dgm:t>
    </dgm:pt>
    <dgm:pt modelId="{9108D01A-793F-44EA-A69A-4F76489E68C2}" type="pres">
      <dgm:prSet presAssocID="{03FF024A-A2B4-4F70-A11C-1E93C649E377}" presName="linearFlow" presStyleCnt="0">
        <dgm:presLayoutVars>
          <dgm:resizeHandles val="exact"/>
        </dgm:presLayoutVars>
      </dgm:prSet>
      <dgm:spPr/>
    </dgm:pt>
    <dgm:pt modelId="{06E1E95A-4DFF-4BBC-B544-B697D14932D5}" type="pres">
      <dgm:prSet presAssocID="{66C363CD-E75B-41EC-AA58-2A3C451DC27D}" presName="node" presStyleLbl="node1" presStyleIdx="0" presStyleCnt="3" custLinFactNeighborX="-6773" custLinFactNeighborY="26667">
        <dgm:presLayoutVars>
          <dgm:bulletEnabled val="1"/>
        </dgm:presLayoutVars>
      </dgm:prSet>
      <dgm:spPr/>
      <dgm:t>
        <a:bodyPr/>
        <a:lstStyle/>
        <a:p>
          <a:endParaRPr lang="en-GB"/>
        </a:p>
      </dgm:t>
    </dgm:pt>
    <dgm:pt modelId="{579B9886-B94E-414D-9AA9-99B19F9C91F0}" type="pres">
      <dgm:prSet presAssocID="{E5083C2A-1347-478E-9F84-FB5336AFB130}" presName="sibTrans" presStyleLbl="sibTrans2D1" presStyleIdx="0" presStyleCnt="2" custAng="10699578"/>
      <dgm:spPr/>
      <dgm:t>
        <a:bodyPr/>
        <a:lstStyle/>
        <a:p>
          <a:endParaRPr lang="en-US"/>
        </a:p>
      </dgm:t>
    </dgm:pt>
    <dgm:pt modelId="{A70BD538-59A6-4979-83E5-C54D949F1595}" type="pres">
      <dgm:prSet presAssocID="{E5083C2A-1347-478E-9F84-FB5336AFB130}" presName="connectorText" presStyleLbl="sibTrans2D1" presStyleIdx="0" presStyleCnt="2"/>
      <dgm:spPr/>
      <dgm:t>
        <a:bodyPr/>
        <a:lstStyle/>
        <a:p>
          <a:endParaRPr lang="en-US"/>
        </a:p>
      </dgm:t>
    </dgm:pt>
    <dgm:pt modelId="{1D75E15A-60FB-421A-A446-2312AEB01E31}" type="pres">
      <dgm:prSet presAssocID="{0340BFBB-2DCA-40BE-A620-B12EC6A02DDA}" presName="node" presStyleLbl="node1" presStyleIdx="1" presStyleCnt="3" custLinFactNeighborX="-6773" custLinFactNeighborY="6667">
        <dgm:presLayoutVars>
          <dgm:bulletEnabled val="1"/>
        </dgm:presLayoutVars>
      </dgm:prSet>
      <dgm:spPr/>
      <dgm:t>
        <a:bodyPr/>
        <a:lstStyle/>
        <a:p>
          <a:endParaRPr lang="en-US"/>
        </a:p>
      </dgm:t>
    </dgm:pt>
    <dgm:pt modelId="{679F1621-225A-436F-8A8C-512899D64737}" type="pres">
      <dgm:prSet presAssocID="{391942D0-3E53-445D-8465-8A55799CD81D}" presName="sibTrans" presStyleLbl="sibTrans2D1" presStyleIdx="1" presStyleCnt="2" custAng="10800000"/>
      <dgm:spPr/>
      <dgm:t>
        <a:bodyPr/>
        <a:lstStyle/>
        <a:p>
          <a:endParaRPr lang="en-US"/>
        </a:p>
      </dgm:t>
    </dgm:pt>
    <dgm:pt modelId="{858707C8-15BD-48D5-871D-FE27ED53C0CE}" type="pres">
      <dgm:prSet presAssocID="{391942D0-3E53-445D-8465-8A55799CD81D}" presName="connectorText" presStyleLbl="sibTrans2D1" presStyleIdx="1" presStyleCnt="2"/>
      <dgm:spPr/>
      <dgm:t>
        <a:bodyPr/>
        <a:lstStyle/>
        <a:p>
          <a:endParaRPr lang="en-US"/>
        </a:p>
      </dgm:t>
    </dgm:pt>
    <dgm:pt modelId="{961B55FB-F32E-4668-90B4-C33679D9572A}" type="pres">
      <dgm:prSet presAssocID="{348E7A10-90E3-46D4-ADEC-58EB3EB742F7}" presName="node" presStyleLbl="node1" presStyleIdx="2" presStyleCnt="3" custLinFactNeighborX="-6773" custLinFactNeighborY="13333">
        <dgm:presLayoutVars>
          <dgm:bulletEnabled val="1"/>
        </dgm:presLayoutVars>
      </dgm:prSet>
      <dgm:spPr/>
      <dgm:t>
        <a:bodyPr/>
        <a:lstStyle/>
        <a:p>
          <a:endParaRPr lang="en-US"/>
        </a:p>
      </dgm:t>
    </dgm:pt>
  </dgm:ptLst>
  <dgm:cxnLst>
    <dgm:cxn modelId="{C8011E9B-87F0-45F2-9DFB-9F63EB68743C}" type="presOf" srcId="{0340BFBB-2DCA-40BE-A620-B12EC6A02DDA}" destId="{1D75E15A-60FB-421A-A446-2312AEB01E31}" srcOrd="0" destOrd="0" presId="urn:microsoft.com/office/officeart/2005/8/layout/process2"/>
    <dgm:cxn modelId="{F422DCF0-D158-4F24-95A1-3E3F6C499AC8}" srcId="{03FF024A-A2B4-4F70-A11C-1E93C649E377}" destId="{348E7A10-90E3-46D4-ADEC-58EB3EB742F7}" srcOrd="2" destOrd="0" parTransId="{8B70868F-6789-42C7-8E48-8DB69EBD56B8}" sibTransId="{5F2AB4CF-2A4E-47E5-A460-1C261793D9A0}"/>
    <dgm:cxn modelId="{542134B2-481E-4D34-8B30-B9C94AE4BE67}" type="presOf" srcId="{391942D0-3E53-445D-8465-8A55799CD81D}" destId="{858707C8-15BD-48D5-871D-FE27ED53C0CE}" srcOrd="1" destOrd="0" presId="urn:microsoft.com/office/officeart/2005/8/layout/process2"/>
    <dgm:cxn modelId="{33D71E65-98C2-4ACE-BE1C-BBEF609A460E}" type="presOf" srcId="{66C363CD-E75B-41EC-AA58-2A3C451DC27D}" destId="{06E1E95A-4DFF-4BBC-B544-B697D14932D5}" srcOrd="0" destOrd="0" presId="urn:microsoft.com/office/officeart/2005/8/layout/process2"/>
    <dgm:cxn modelId="{F283FBDD-D292-4783-BC71-1CC7C1DB1E4A}" srcId="{03FF024A-A2B4-4F70-A11C-1E93C649E377}" destId="{0340BFBB-2DCA-40BE-A620-B12EC6A02DDA}" srcOrd="1" destOrd="0" parTransId="{4A5884EB-72A8-4C2C-81C6-A5DC63856C14}" sibTransId="{391942D0-3E53-445D-8465-8A55799CD81D}"/>
    <dgm:cxn modelId="{E97C7E38-E7A5-43AD-A387-FDB5CB807F1D}" type="presOf" srcId="{348E7A10-90E3-46D4-ADEC-58EB3EB742F7}" destId="{961B55FB-F32E-4668-90B4-C33679D9572A}" srcOrd="0" destOrd="0" presId="urn:microsoft.com/office/officeart/2005/8/layout/process2"/>
    <dgm:cxn modelId="{2E71E108-C40D-48CC-AF67-EFC558E903A5}" srcId="{03FF024A-A2B4-4F70-A11C-1E93C649E377}" destId="{66C363CD-E75B-41EC-AA58-2A3C451DC27D}" srcOrd="0" destOrd="0" parTransId="{759E350B-7524-4008-8E13-4A5214C42195}" sibTransId="{E5083C2A-1347-478E-9F84-FB5336AFB130}"/>
    <dgm:cxn modelId="{9DAA9F96-4CB2-457C-A2D1-2D9BC407266B}" type="presOf" srcId="{E5083C2A-1347-478E-9F84-FB5336AFB130}" destId="{A70BD538-59A6-4979-83E5-C54D949F1595}" srcOrd="1" destOrd="0" presId="urn:microsoft.com/office/officeart/2005/8/layout/process2"/>
    <dgm:cxn modelId="{00CCD240-1EBB-4123-B52A-D756B80216BB}" type="presOf" srcId="{E5083C2A-1347-478E-9F84-FB5336AFB130}" destId="{579B9886-B94E-414D-9AA9-99B19F9C91F0}" srcOrd="0" destOrd="0" presId="urn:microsoft.com/office/officeart/2005/8/layout/process2"/>
    <dgm:cxn modelId="{B7CBD7FF-8CD2-4270-AC51-6FF6ADDDB513}" type="presOf" srcId="{03FF024A-A2B4-4F70-A11C-1E93C649E377}" destId="{9108D01A-793F-44EA-A69A-4F76489E68C2}" srcOrd="0" destOrd="0" presId="urn:microsoft.com/office/officeart/2005/8/layout/process2"/>
    <dgm:cxn modelId="{BA4CD919-DED0-4A97-B2A7-7C9ADEDCFBF5}" type="presOf" srcId="{391942D0-3E53-445D-8465-8A55799CD81D}" destId="{679F1621-225A-436F-8A8C-512899D64737}" srcOrd="0" destOrd="0" presId="urn:microsoft.com/office/officeart/2005/8/layout/process2"/>
    <dgm:cxn modelId="{DDB2C421-687A-453D-B05C-EFED9EAD6CD8}" type="presParOf" srcId="{9108D01A-793F-44EA-A69A-4F76489E68C2}" destId="{06E1E95A-4DFF-4BBC-B544-B697D14932D5}" srcOrd="0" destOrd="0" presId="urn:microsoft.com/office/officeart/2005/8/layout/process2"/>
    <dgm:cxn modelId="{776D948C-0FB7-4043-8213-C7098FA76CC6}" type="presParOf" srcId="{9108D01A-793F-44EA-A69A-4F76489E68C2}" destId="{579B9886-B94E-414D-9AA9-99B19F9C91F0}" srcOrd="1" destOrd="0" presId="urn:microsoft.com/office/officeart/2005/8/layout/process2"/>
    <dgm:cxn modelId="{523E77C5-9200-4195-92C5-3A019B8B60F6}" type="presParOf" srcId="{579B9886-B94E-414D-9AA9-99B19F9C91F0}" destId="{A70BD538-59A6-4979-83E5-C54D949F1595}" srcOrd="0" destOrd="0" presId="urn:microsoft.com/office/officeart/2005/8/layout/process2"/>
    <dgm:cxn modelId="{592D3031-DCAF-4780-B3DF-A9E58FD8C326}" type="presParOf" srcId="{9108D01A-793F-44EA-A69A-4F76489E68C2}" destId="{1D75E15A-60FB-421A-A446-2312AEB01E31}" srcOrd="2" destOrd="0" presId="urn:microsoft.com/office/officeart/2005/8/layout/process2"/>
    <dgm:cxn modelId="{C7273BB8-4C50-4FBE-B46D-320EE59DB811}" type="presParOf" srcId="{9108D01A-793F-44EA-A69A-4F76489E68C2}" destId="{679F1621-225A-436F-8A8C-512899D64737}" srcOrd="3" destOrd="0" presId="urn:microsoft.com/office/officeart/2005/8/layout/process2"/>
    <dgm:cxn modelId="{8D1F7FC7-2F21-46F3-AFD8-E60C793603B1}" type="presParOf" srcId="{679F1621-225A-436F-8A8C-512899D64737}" destId="{858707C8-15BD-48D5-871D-FE27ED53C0CE}" srcOrd="0" destOrd="0" presId="urn:microsoft.com/office/officeart/2005/8/layout/process2"/>
    <dgm:cxn modelId="{4ADBE2F1-DE4D-49A9-A858-9010B8B38ABF}" type="presParOf" srcId="{9108D01A-793F-44EA-A69A-4F76489E68C2}" destId="{961B55FB-F32E-4668-90B4-C33679D9572A}"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5876C9-F935-4018-B686-4E9F86E7A0C1}" type="doc">
      <dgm:prSet loTypeId="urn:microsoft.com/office/officeart/2005/8/layout/hProcess10#1" loCatId="process" qsTypeId="urn:microsoft.com/office/officeart/2005/8/quickstyle/3d1" qsCatId="3D" csTypeId="urn:microsoft.com/office/officeart/2005/8/colors/accent2_1" csCatId="accent2" phldr="1"/>
      <dgm:spPr/>
      <dgm:t>
        <a:bodyPr/>
        <a:lstStyle/>
        <a:p>
          <a:endParaRPr lang="en-GB"/>
        </a:p>
      </dgm:t>
    </dgm:pt>
    <dgm:pt modelId="{41649D60-D897-45E7-9BE2-0CBE9D14C1CE}">
      <dgm:prSet/>
      <dgm:spPr>
        <a:solidFill>
          <a:schemeClr val="bg2">
            <a:lumMod val="20000"/>
            <a:lumOff val="80000"/>
          </a:schemeClr>
        </a:solidFill>
      </dgm:spPr>
      <dgm:t>
        <a:bodyPr/>
        <a:lstStyle/>
        <a:p>
          <a:pPr rtl="0"/>
          <a:r>
            <a:rPr lang="en-GB" b="1" noProof="0" dirty="0" smtClean="0"/>
            <a:t>1. Workbook</a:t>
          </a:r>
          <a:endParaRPr lang="en-GB" b="1" noProof="0" dirty="0"/>
        </a:p>
      </dgm:t>
    </dgm:pt>
    <dgm:pt modelId="{0E334A0F-1BF9-428C-AADF-BE431435D99A}" type="parTrans" cxnId="{9F72AAA6-D688-4F94-A0E0-2BAA19A6E228}">
      <dgm:prSet/>
      <dgm:spPr/>
      <dgm:t>
        <a:bodyPr/>
        <a:lstStyle/>
        <a:p>
          <a:endParaRPr lang="en-GB"/>
        </a:p>
      </dgm:t>
    </dgm:pt>
    <dgm:pt modelId="{84B03DF2-CE24-4A99-BE26-452D6AEE031A}" type="sibTrans" cxnId="{9F72AAA6-D688-4F94-A0E0-2BAA19A6E228}">
      <dgm:prSet/>
      <dgm:spPr/>
      <dgm:t>
        <a:bodyPr/>
        <a:lstStyle/>
        <a:p>
          <a:endParaRPr lang="en-GB" dirty="0"/>
        </a:p>
      </dgm:t>
    </dgm:pt>
    <dgm:pt modelId="{B7F49318-46B9-4485-A88F-33809EF346BC}">
      <dgm:prSet/>
      <dgm:spPr>
        <a:solidFill>
          <a:schemeClr val="bg2">
            <a:lumMod val="20000"/>
            <a:lumOff val="80000"/>
          </a:schemeClr>
        </a:solidFill>
      </dgm:spPr>
      <dgm:t>
        <a:bodyPr/>
        <a:lstStyle/>
        <a:p>
          <a:pPr rtl="0"/>
          <a:r>
            <a:rPr lang="en-GB" b="1" noProof="0" dirty="0" smtClean="0"/>
            <a:t>In-class assessment</a:t>
          </a:r>
          <a:endParaRPr lang="en-GB" b="1" noProof="0" dirty="0"/>
        </a:p>
      </dgm:t>
    </dgm:pt>
    <dgm:pt modelId="{25B7D7F7-EF16-499B-9DDC-CB6D61506C81}" type="parTrans" cxnId="{928F97FF-90D9-4B79-BE8A-FCD16EB84FAA}">
      <dgm:prSet/>
      <dgm:spPr/>
      <dgm:t>
        <a:bodyPr/>
        <a:lstStyle/>
        <a:p>
          <a:endParaRPr lang="en-GB"/>
        </a:p>
      </dgm:t>
    </dgm:pt>
    <dgm:pt modelId="{8AE832BC-8387-4949-9E34-B3C7F1B836CE}" type="sibTrans" cxnId="{928F97FF-90D9-4B79-BE8A-FCD16EB84FAA}">
      <dgm:prSet/>
      <dgm:spPr/>
      <dgm:t>
        <a:bodyPr/>
        <a:lstStyle/>
        <a:p>
          <a:endParaRPr lang="en-GB"/>
        </a:p>
      </dgm:t>
    </dgm:pt>
    <dgm:pt modelId="{D4B2B0FF-E593-4648-ADA7-FEBF6B219DFE}">
      <dgm:prSet/>
      <dgm:spPr>
        <a:solidFill>
          <a:schemeClr val="bg2">
            <a:lumMod val="20000"/>
            <a:lumOff val="80000"/>
          </a:schemeClr>
        </a:solidFill>
      </dgm:spPr>
      <dgm:t>
        <a:bodyPr/>
        <a:lstStyle/>
        <a:p>
          <a:pPr rtl="0"/>
          <a:r>
            <a:rPr lang="en-GB" b="1" noProof="0" dirty="0" smtClean="0"/>
            <a:t>Minimum score 80%</a:t>
          </a:r>
          <a:endParaRPr lang="en-GB" b="1" noProof="0" dirty="0"/>
        </a:p>
      </dgm:t>
    </dgm:pt>
    <dgm:pt modelId="{DDAA70CE-678B-4138-AFDA-7F0E6D7D6A07}" type="parTrans" cxnId="{40E30AD2-A47D-4F86-81DF-DB7B9C14DBF0}">
      <dgm:prSet/>
      <dgm:spPr/>
      <dgm:t>
        <a:bodyPr/>
        <a:lstStyle/>
        <a:p>
          <a:endParaRPr lang="en-GB"/>
        </a:p>
      </dgm:t>
    </dgm:pt>
    <dgm:pt modelId="{4E420585-5315-4A46-8B01-DB345D7288B7}" type="sibTrans" cxnId="{40E30AD2-A47D-4F86-81DF-DB7B9C14DBF0}">
      <dgm:prSet/>
      <dgm:spPr/>
      <dgm:t>
        <a:bodyPr/>
        <a:lstStyle/>
        <a:p>
          <a:endParaRPr lang="en-GB"/>
        </a:p>
      </dgm:t>
    </dgm:pt>
    <dgm:pt modelId="{CC07E341-6C84-42CC-861E-AE887315C8D1}">
      <dgm:prSet/>
      <dgm:spPr>
        <a:solidFill>
          <a:schemeClr val="bg2">
            <a:lumMod val="20000"/>
            <a:lumOff val="80000"/>
          </a:schemeClr>
        </a:solidFill>
      </dgm:spPr>
      <dgm:t>
        <a:bodyPr/>
        <a:lstStyle/>
        <a:p>
          <a:pPr rtl="0"/>
          <a:r>
            <a:rPr lang="en-GB" b="1" noProof="0" dirty="0" smtClean="0"/>
            <a:t>3. Work Based</a:t>
          </a:r>
          <a:r>
            <a:rPr lang="en-GB" noProof="0" dirty="0" smtClean="0"/>
            <a:t> </a:t>
          </a:r>
          <a:r>
            <a:rPr lang="en-GB" b="1" noProof="0" dirty="0" smtClean="0"/>
            <a:t>Assessment</a:t>
          </a:r>
          <a:endParaRPr lang="en-GB" noProof="0" dirty="0"/>
        </a:p>
      </dgm:t>
    </dgm:pt>
    <dgm:pt modelId="{A56B3106-E9B3-4DCB-8B8F-A04D689D0D33}" type="parTrans" cxnId="{67A065CF-8FA1-4DC6-9BE4-3548F7529086}">
      <dgm:prSet/>
      <dgm:spPr/>
      <dgm:t>
        <a:bodyPr/>
        <a:lstStyle/>
        <a:p>
          <a:endParaRPr lang="en-GB"/>
        </a:p>
      </dgm:t>
    </dgm:pt>
    <dgm:pt modelId="{E1372322-A404-4CB8-85B7-DFAD859A1C51}" type="sibTrans" cxnId="{67A065CF-8FA1-4DC6-9BE4-3548F7529086}">
      <dgm:prSet/>
      <dgm:spPr/>
      <dgm:t>
        <a:bodyPr/>
        <a:lstStyle/>
        <a:p>
          <a:endParaRPr lang="en-GB"/>
        </a:p>
      </dgm:t>
    </dgm:pt>
    <dgm:pt modelId="{7ED7F1F5-E7AD-4132-B9FD-BB2A09286F30}">
      <dgm:prSet/>
      <dgm:spPr>
        <a:solidFill>
          <a:schemeClr val="bg2">
            <a:lumMod val="20000"/>
            <a:lumOff val="80000"/>
          </a:schemeClr>
        </a:solidFill>
      </dgm:spPr>
      <dgm:t>
        <a:bodyPr/>
        <a:lstStyle/>
        <a:p>
          <a:pPr rtl="0"/>
          <a:r>
            <a:rPr lang="en-GB" b="1" noProof="0" dirty="0" smtClean="0"/>
            <a:t>Apply theory to case </a:t>
          </a:r>
          <a:endParaRPr lang="en-GB" b="1" noProof="0" dirty="0"/>
        </a:p>
      </dgm:t>
    </dgm:pt>
    <dgm:pt modelId="{03293607-508A-4E71-A379-CD9E6C7D547D}" type="parTrans" cxnId="{F71ADDDC-6A26-459E-B94C-903D99E2904D}">
      <dgm:prSet/>
      <dgm:spPr/>
      <dgm:t>
        <a:bodyPr/>
        <a:lstStyle/>
        <a:p>
          <a:endParaRPr lang="en-GB"/>
        </a:p>
      </dgm:t>
    </dgm:pt>
    <dgm:pt modelId="{B52FDB38-BC1A-491D-ABC4-CC9ADB823BBD}" type="sibTrans" cxnId="{F71ADDDC-6A26-459E-B94C-903D99E2904D}">
      <dgm:prSet/>
      <dgm:spPr/>
      <dgm:t>
        <a:bodyPr/>
        <a:lstStyle/>
        <a:p>
          <a:endParaRPr lang="en-GB"/>
        </a:p>
      </dgm:t>
    </dgm:pt>
    <dgm:pt modelId="{CDD508D2-7EC1-4361-B2B8-DDDD70D2D062}">
      <dgm:prSet/>
      <dgm:spPr>
        <a:solidFill>
          <a:schemeClr val="bg2">
            <a:lumMod val="20000"/>
            <a:lumOff val="80000"/>
          </a:schemeClr>
        </a:solidFill>
      </dgm:spPr>
      <dgm:t>
        <a:bodyPr/>
        <a:lstStyle/>
        <a:p>
          <a:pPr rtl="0"/>
          <a:r>
            <a:rPr lang="en-GB" b="1" noProof="0" dirty="0" smtClean="0"/>
            <a:t>8 weeks to complete</a:t>
          </a:r>
          <a:endParaRPr lang="en-GB" b="1" noProof="0" dirty="0"/>
        </a:p>
      </dgm:t>
    </dgm:pt>
    <dgm:pt modelId="{172A87B1-6DFD-4DCF-8709-E79B79070272}" type="parTrans" cxnId="{DE0DBA8F-2032-4696-8923-53DD32156A92}">
      <dgm:prSet/>
      <dgm:spPr/>
      <dgm:t>
        <a:bodyPr/>
        <a:lstStyle/>
        <a:p>
          <a:endParaRPr lang="en-GB"/>
        </a:p>
      </dgm:t>
    </dgm:pt>
    <dgm:pt modelId="{E6D8B955-21A7-49B5-9710-7C87678E4CBD}" type="sibTrans" cxnId="{DE0DBA8F-2032-4696-8923-53DD32156A92}">
      <dgm:prSet/>
      <dgm:spPr/>
      <dgm:t>
        <a:bodyPr/>
        <a:lstStyle/>
        <a:p>
          <a:endParaRPr lang="en-GB"/>
        </a:p>
      </dgm:t>
    </dgm:pt>
    <dgm:pt modelId="{5360A40D-754D-40BB-B63C-F596F621A807}">
      <dgm:prSet/>
      <dgm:spPr>
        <a:solidFill>
          <a:schemeClr val="bg2">
            <a:lumMod val="20000"/>
            <a:lumOff val="80000"/>
          </a:schemeClr>
        </a:solidFill>
      </dgm:spPr>
      <dgm:t>
        <a:bodyPr/>
        <a:lstStyle/>
        <a:p>
          <a:pPr rtl="0"/>
          <a:r>
            <a:rPr lang="en-GB" b="1" noProof="0" dirty="0" smtClean="0"/>
            <a:t>2. Multiple Choice Questions</a:t>
          </a:r>
          <a:endParaRPr lang="en-GB" b="1" noProof="0" dirty="0"/>
        </a:p>
      </dgm:t>
    </dgm:pt>
    <dgm:pt modelId="{A90CC59B-0887-4E23-AF2C-4AC9B849E199}" type="parTrans" cxnId="{44C9B3FA-17CB-4BB1-AE8B-D24CA3B72FA9}">
      <dgm:prSet/>
      <dgm:spPr/>
      <dgm:t>
        <a:bodyPr/>
        <a:lstStyle/>
        <a:p>
          <a:endParaRPr lang="en-US"/>
        </a:p>
      </dgm:t>
    </dgm:pt>
    <dgm:pt modelId="{4092E8F2-E2D6-4A01-B5E6-61EDE1FA9941}" type="sibTrans" cxnId="{44C9B3FA-17CB-4BB1-AE8B-D24CA3B72FA9}">
      <dgm:prSet/>
      <dgm:spPr/>
      <dgm:t>
        <a:bodyPr/>
        <a:lstStyle/>
        <a:p>
          <a:endParaRPr lang="en-US" dirty="0"/>
        </a:p>
      </dgm:t>
    </dgm:pt>
    <dgm:pt modelId="{18198351-F79A-4E1E-B5F9-ED4C9B336FE8}">
      <dgm:prSet/>
      <dgm:spPr>
        <a:solidFill>
          <a:schemeClr val="bg2">
            <a:lumMod val="20000"/>
            <a:lumOff val="80000"/>
          </a:schemeClr>
        </a:solidFill>
      </dgm:spPr>
      <dgm:t>
        <a:bodyPr/>
        <a:lstStyle/>
        <a:p>
          <a:pPr rtl="0"/>
          <a:r>
            <a:rPr lang="en-GB" b="1" noProof="0" dirty="0" smtClean="0"/>
            <a:t>In-class exercises</a:t>
          </a:r>
          <a:endParaRPr lang="en-GB" b="1" noProof="0" dirty="0"/>
        </a:p>
      </dgm:t>
    </dgm:pt>
    <dgm:pt modelId="{43C80BBD-851B-4464-B7FF-DDEAB3BB55B5}" type="parTrans" cxnId="{FF0BBA75-FDA4-4749-87C9-07EECEC8BAB1}">
      <dgm:prSet/>
      <dgm:spPr/>
      <dgm:t>
        <a:bodyPr/>
        <a:lstStyle/>
        <a:p>
          <a:endParaRPr lang="en-US"/>
        </a:p>
      </dgm:t>
    </dgm:pt>
    <dgm:pt modelId="{02B5ED13-5611-48D5-BA90-6848826013FC}" type="sibTrans" cxnId="{FF0BBA75-FDA4-4749-87C9-07EECEC8BAB1}">
      <dgm:prSet/>
      <dgm:spPr/>
      <dgm:t>
        <a:bodyPr/>
        <a:lstStyle/>
        <a:p>
          <a:endParaRPr lang="en-US"/>
        </a:p>
      </dgm:t>
    </dgm:pt>
    <dgm:pt modelId="{F30AE432-CD1C-4560-B040-15289E81F312}">
      <dgm:prSet/>
      <dgm:spPr>
        <a:solidFill>
          <a:schemeClr val="bg2">
            <a:lumMod val="20000"/>
            <a:lumOff val="80000"/>
          </a:schemeClr>
        </a:solidFill>
      </dgm:spPr>
      <dgm:t>
        <a:bodyPr/>
        <a:lstStyle/>
        <a:p>
          <a:pPr rtl="0"/>
          <a:r>
            <a:rPr lang="en-GB" b="1" noProof="0" dirty="0" smtClean="0"/>
            <a:t>Marked by tutor</a:t>
          </a:r>
          <a:endParaRPr lang="en-GB" b="1" noProof="0" dirty="0"/>
        </a:p>
      </dgm:t>
    </dgm:pt>
    <dgm:pt modelId="{B1FA1F14-475C-4C5C-B23B-66D98DB45FD1}" type="parTrans" cxnId="{7C377AE9-0454-4E69-9743-2B2DFBBE9D31}">
      <dgm:prSet/>
      <dgm:spPr/>
      <dgm:t>
        <a:bodyPr/>
        <a:lstStyle/>
        <a:p>
          <a:endParaRPr lang="en-US"/>
        </a:p>
      </dgm:t>
    </dgm:pt>
    <dgm:pt modelId="{906A5ECB-DB50-4CD6-AE4E-E93C2FFFEB33}" type="sibTrans" cxnId="{7C377AE9-0454-4E69-9743-2B2DFBBE9D31}">
      <dgm:prSet/>
      <dgm:spPr/>
      <dgm:t>
        <a:bodyPr/>
        <a:lstStyle/>
        <a:p>
          <a:endParaRPr lang="en-US"/>
        </a:p>
      </dgm:t>
    </dgm:pt>
    <dgm:pt modelId="{CAE92DD2-E0E7-40E3-BF79-63FB339DEE2A}">
      <dgm:prSet/>
      <dgm:spPr>
        <a:solidFill>
          <a:schemeClr val="bg2">
            <a:lumMod val="20000"/>
            <a:lumOff val="80000"/>
          </a:schemeClr>
        </a:solidFill>
      </dgm:spPr>
      <dgm:t>
        <a:bodyPr/>
        <a:lstStyle/>
        <a:p>
          <a:pPr rtl="0"/>
          <a:r>
            <a:rPr lang="en-GB" b="1" noProof="0" dirty="0" smtClean="0"/>
            <a:t>Compulsory</a:t>
          </a:r>
          <a:endParaRPr lang="en-GB" b="1" noProof="0" dirty="0"/>
        </a:p>
      </dgm:t>
    </dgm:pt>
    <dgm:pt modelId="{1C7B4849-0AF0-4DD6-AAD2-2F4903F9377E}" type="parTrans" cxnId="{3EF22016-A741-4063-8F59-3CE5A350160F}">
      <dgm:prSet/>
      <dgm:spPr/>
      <dgm:t>
        <a:bodyPr/>
        <a:lstStyle/>
        <a:p>
          <a:endParaRPr lang="en-US"/>
        </a:p>
      </dgm:t>
    </dgm:pt>
    <dgm:pt modelId="{0FB0F820-4AD5-4099-94B2-CE306E666509}" type="sibTrans" cxnId="{3EF22016-A741-4063-8F59-3CE5A350160F}">
      <dgm:prSet/>
      <dgm:spPr/>
      <dgm:t>
        <a:bodyPr/>
        <a:lstStyle/>
        <a:p>
          <a:endParaRPr lang="en-US"/>
        </a:p>
      </dgm:t>
    </dgm:pt>
    <dgm:pt modelId="{5ECF4ADE-92E9-409E-B7C0-63145285AB57}">
      <dgm:prSet/>
      <dgm:spPr>
        <a:solidFill>
          <a:schemeClr val="bg2">
            <a:lumMod val="20000"/>
            <a:lumOff val="80000"/>
          </a:schemeClr>
        </a:solidFill>
      </dgm:spPr>
      <dgm:t>
        <a:bodyPr/>
        <a:lstStyle/>
        <a:p>
          <a:pPr rtl="0"/>
          <a:r>
            <a:rPr lang="en-GB" b="1" noProof="0" dirty="0" smtClean="0"/>
            <a:t>Pass/fail </a:t>
          </a:r>
          <a:endParaRPr lang="en-GB" b="1" noProof="0" dirty="0"/>
        </a:p>
      </dgm:t>
    </dgm:pt>
    <dgm:pt modelId="{6666330B-77A5-4F5E-8AD0-EBBB40C499D1}" type="parTrans" cxnId="{1DE420CC-CF2A-4BEA-B3B1-1DE292059062}">
      <dgm:prSet/>
      <dgm:spPr/>
      <dgm:t>
        <a:bodyPr/>
        <a:lstStyle/>
        <a:p>
          <a:endParaRPr lang="en-US"/>
        </a:p>
      </dgm:t>
    </dgm:pt>
    <dgm:pt modelId="{9AED44D3-897A-4B5D-9E39-0C275BAE7701}" type="sibTrans" cxnId="{1DE420CC-CF2A-4BEA-B3B1-1DE292059062}">
      <dgm:prSet/>
      <dgm:spPr/>
      <dgm:t>
        <a:bodyPr/>
        <a:lstStyle/>
        <a:p>
          <a:endParaRPr lang="en-US"/>
        </a:p>
      </dgm:t>
    </dgm:pt>
    <dgm:pt modelId="{54150E39-7FBA-4545-AFF6-41E79798D0AC}">
      <dgm:prSet/>
      <dgm:spPr>
        <a:solidFill>
          <a:schemeClr val="bg2">
            <a:lumMod val="20000"/>
            <a:lumOff val="80000"/>
          </a:schemeClr>
        </a:solidFill>
      </dgm:spPr>
      <dgm:t>
        <a:bodyPr/>
        <a:lstStyle/>
        <a:p>
          <a:pPr rtl="0"/>
          <a:r>
            <a:rPr lang="en-GB" b="1" noProof="0" dirty="0" smtClean="0"/>
            <a:t>Marked by tutor</a:t>
          </a:r>
          <a:endParaRPr lang="en-GB" b="1" noProof="0" dirty="0"/>
        </a:p>
      </dgm:t>
    </dgm:pt>
    <dgm:pt modelId="{2A72F9BD-9F52-4B88-A3BB-DFAF72EB663E}" type="parTrans" cxnId="{40796AD8-1B3F-4B65-9A14-95CC679C526F}">
      <dgm:prSet/>
      <dgm:spPr/>
      <dgm:t>
        <a:bodyPr/>
        <a:lstStyle/>
        <a:p>
          <a:endParaRPr lang="en-US"/>
        </a:p>
      </dgm:t>
    </dgm:pt>
    <dgm:pt modelId="{8AE3E08D-BAE9-4DFF-B993-3EC74697F7BF}" type="sibTrans" cxnId="{40796AD8-1B3F-4B65-9A14-95CC679C526F}">
      <dgm:prSet/>
      <dgm:spPr/>
      <dgm:t>
        <a:bodyPr/>
        <a:lstStyle/>
        <a:p>
          <a:endParaRPr lang="en-US"/>
        </a:p>
      </dgm:t>
    </dgm:pt>
    <dgm:pt modelId="{32651679-A34F-47C0-BD65-3341CE8460B2}">
      <dgm:prSet/>
      <dgm:spPr>
        <a:solidFill>
          <a:schemeClr val="bg2">
            <a:lumMod val="20000"/>
            <a:lumOff val="80000"/>
          </a:schemeClr>
        </a:solidFill>
      </dgm:spPr>
      <dgm:t>
        <a:bodyPr/>
        <a:lstStyle/>
        <a:p>
          <a:pPr rtl="0"/>
          <a:r>
            <a:rPr lang="en-GB" b="1" noProof="0" dirty="0" smtClean="0"/>
            <a:t>Back-to-office</a:t>
          </a:r>
          <a:endParaRPr lang="en-GB" b="1" noProof="0" dirty="0"/>
        </a:p>
      </dgm:t>
    </dgm:pt>
    <dgm:pt modelId="{863CE484-CF77-487F-B066-FC3EA8F744B0}" type="parTrans" cxnId="{556131F4-5E38-4FBA-AA95-D54658BE0FEC}">
      <dgm:prSet/>
      <dgm:spPr/>
      <dgm:t>
        <a:bodyPr/>
        <a:lstStyle/>
        <a:p>
          <a:endParaRPr lang="en-US"/>
        </a:p>
      </dgm:t>
    </dgm:pt>
    <dgm:pt modelId="{923D2D2B-C153-4C08-B44B-D0CA598FBDA0}" type="sibTrans" cxnId="{556131F4-5E38-4FBA-AA95-D54658BE0FEC}">
      <dgm:prSet/>
      <dgm:spPr/>
      <dgm:t>
        <a:bodyPr/>
        <a:lstStyle/>
        <a:p>
          <a:endParaRPr lang="en-US"/>
        </a:p>
      </dgm:t>
    </dgm:pt>
    <dgm:pt modelId="{2FD4655F-D268-4D6C-A9B6-751918AE5608}">
      <dgm:prSet/>
      <dgm:spPr>
        <a:solidFill>
          <a:schemeClr val="bg2">
            <a:lumMod val="20000"/>
            <a:lumOff val="80000"/>
          </a:schemeClr>
        </a:solidFill>
      </dgm:spPr>
      <dgm:t>
        <a:bodyPr/>
        <a:lstStyle/>
        <a:p>
          <a:pPr rtl="0"/>
          <a:r>
            <a:rPr lang="en-GB" b="1" noProof="0" dirty="0" smtClean="0"/>
            <a:t>3500 word essay</a:t>
          </a:r>
          <a:endParaRPr lang="en-GB" b="1" noProof="0" dirty="0"/>
        </a:p>
      </dgm:t>
    </dgm:pt>
    <dgm:pt modelId="{C7C6DF35-7452-470E-A819-D4A00F606F56}" type="parTrans" cxnId="{91559E74-2211-480B-9CE0-7D64BE6A08E9}">
      <dgm:prSet/>
      <dgm:spPr/>
      <dgm:t>
        <a:bodyPr/>
        <a:lstStyle/>
        <a:p>
          <a:endParaRPr lang="en-GB"/>
        </a:p>
      </dgm:t>
    </dgm:pt>
    <dgm:pt modelId="{4ED49E45-E138-4BE7-838A-83FBA71308AD}" type="sibTrans" cxnId="{91559E74-2211-480B-9CE0-7D64BE6A08E9}">
      <dgm:prSet/>
      <dgm:spPr/>
      <dgm:t>
        <a:bodyPr/>
        <a:lstStyle/>
        <a:p>
          <a:endParaRPr lang="en-GB"/>
        </a:p>
      </dgm:t>
    </dgm:pt>
    <dgm:pt modelId="{FB50D0CC-174C-4A0B-814C-C176CB0D5154}">
      <dgm:prSet/>
      <dgm:spPr>
        <a:solidFill>
          <a:schemeClr val="bg2">
            <a:lumMod val="20000"/>
            <a:lumOff val="80000"/>
          </a:schemeClr>
        </a:solidFill>
      </dgm:spPr>
      <dgm:t>
        <a:bodyPr/>
        <a:lstStyle/>
        <a:p>
          <a:pPr rtl="0"/>
          <a:r>
            <a:rPr lang="da-DK" b="1" noProof="0" dirty="0" smtClean="0"/>
            <a:t>Fail, Pass, Credit, Distinction</a:t>
          </a:r>
          <a:endParaRPr lang="en-GB" b="1" noProof="0" dirty="0"/>
        </a:p>
      </dgm:t>
    </dgm:pt>
    <dgm:pt modelId="{F88486AD-A8BA-4AAE-8FAA-873000699DCC}" type="parTrans" cxnId="{2E0736C7-4CEE-4FC5-88FD-2943D73C75A0}">
      <dgm:prSet/>
      <dgm:spPr/>
      <dgm:t>
        <a:bodyPr/>
        <a:lstStyle/>
        <a:p>
          <a:endParaRPr lang="en-GB"/>
        </a:p>
      </dgm:t>
    </dgm:pt>
    <dgm:pt modelId="{4CA37708-75AD-4187-8DD0-25106BC11141}" type="sibTrans" cxnId="{2E0736C7-4CEE-4FC5-88FD-2943D73C75A0}">
      <dgm:prSet/>
      <dgm:spPr/>
      <dgm:t>
        <a:bodyPr/>
        <a:lstStyle/>
        <a:p>
          <a:endParaRPr lang="en-GB"/>
        </a:p>
      </dgm:t>
    </dgm:pt>
    <dgm:pt modelId="{64724896-307A-40FD-B10A-01A6DADA60D6}">
      <dgm:prSet/>
      <dgm:spPr>
        <a:solidFill>
          <a:schemeClr val="bg2">
            <a:lumMod val="20000"/>
            <a:lumOff val="80000"/>
          </a:schemeClr>
        </a:solidFill>
      </dgm:spPr>
      <dgm:t>
        <a:bodyPr/>
        <a:lstStyle/>
        <a:p>
          <a:pPr rtl="0"/>
          <a:r>
            <a:rPr lang="da-DK" b="1" noProof="0" dirty="0" smtClean="0"/>
            <a:t>Pass/fail</a:t>
          </a:r>
          <a:endParaRPr lang="en-GB" b="1" noProof="0" dirty="0"/>
        </a:p>
      </dgm:t>
    </dgm:pt>
    <dgm:pt modelId="{1C6C8DE5-4087-466E-99B9-98D8DAD860EE}" type="parTrans" cxnId="{0BD13506-C1DF-4A61-A450-CC62E7754981}">
      <dgm:prSet/>
      <dgm:spPr/>
      <dgm:t>
        <a:bodyPr/>
        <a:lstStyle/>
        <a:p>
          <a:endParaRPr lang="en-GB"/>
        </a:p>
      </dgm:t>
    </dgm:pt>
    <dgm:pt modelId="{48938505-5F9C-4AE0-9FEB-F7EBB55E9EA8}" type="sibTrans" cxnId="{0BD13506-C1DF-4A61-A450-CC62E7754981}">
      <dgm:prSet/>
      <dgm:spPr/>
      <dgm:t>
        <a:bodyPr/>
        <a:lstStyle/>
        <a:p>
          <a:endParaRPr lang="en-GB"/>
        </a:p>
      </dgm:t>
    </dgm:pt>
    <dgm:pt modelId="{7A8EA699-9727-4169-BD0E-EE1ED97C6C10}" type="pres">
      <dgm:prSet presAssocID="{825876C9-F935-4018-B686-4E9F86E7A0C1}" presName="Name0" presStyleCnt="0">
        <dgm:presLayoutVars>
          <dgm:dir/>
          <dgm:resizeHandles val="exact"/>
        </dgm:presLayoutVars>
      </dgm:prSet>
      <dgm:spPr/>
      <dgm:t>
        <a:bodyPr/>
        <a:lstStyle/>
        <a:p>
          <a:endParaRPr lang="en-GB"/>
        </a:p>
      </dgm:t>
    </dgm:pt>
    <dgm:pt modelId="{36076F53-B0A1-46A6-B23E-EF9A8AC1289B}" type="pres">
      <dgm:prSet presAssocID="{41649D60-D897-45E7-9BE2-0CBE9D14C1CE}" presName="composite" presStyleCnt="0"/>
      <dgm:spPr/>
    </dgm:pt>
    <dgm:pt modelId="{8C6F105C-1B11-4C5E-B854-7DED5FF32C15}" type="pres">
      <dgm:prSet presAssocID="{41649D60-D897-45E7-9BE2-0CBE9D14C1CE}" presName="imagSh" presStyleLbl="bgImgPlace1" presStyleIdx="0" presStyleCnt="3" custLinFactNeighborX="9217"/>
      <dgm:spPr>
        <a:blipFill rotWithShape="0">
          <a:blip xmlns:r="http://schemas.openxmlformats.org/officeDocument/2006/relationships" r:embed="rId1"/>
          <a:stretch>
            <a:fillRect/>
          </a:stretch>
        </a:blipFill>
      </dgm:spPr>
      <dgm:t>
        <a:bodyPr/>
        <a:lstStyle/>
        <a:p>
          <a:endParaRPr lang="en-US"/>
        </a:p>
      </dgm:t>
    </dgm:pt>
    <dgm:pt modelId="{037820EC-87EF-4C9C-A87E-6156FB7A548C}" type="pres">
      <dgm:prSet presAssocID="{41649D60-D897-45E7-9BE2-0CBE9D14C1CE}" presName="txNode" presStyleLbl="node1" presStyleIdx="0" presStyleCnt="3" custScaleY="100631" custLinFactNeighborY="36567">
        <dgm:presLayoutVars>
          <dgm:bulletEnabled val="1"/>
        </dgm:presLayoutVars>
      </dgm:prSet>
      <dgm:spPr/>
      <dgm:t>
        <a:bodyPr/>
        <a:lstStyle/>
        <a:p>
          <a:endParaRPr lang="en-GB"/>
        </a:p>
      </dgm:t>
    </dgm:pt>
    <dgm:pt modelId="{2751715A-D632-4B26-9553-C8938A8A39E0}" type="pres">
      <dgm:prSet presAssocID="{84B03DF2-CE24-4A99-BE26-452D6AEE031A}" presName="sibTrans" presStyleLbl="sibTrans2D1" presStyleIdx="0" presStyleCnt="2"/>
      <dgm:spPr/>
      <dgm:t>
        <a:bodyPr/>
        <a:lstStyle/>
        <a:p>
          <a:endParaRPr lang="en-GB"/>
        </a:p>
      </dgm:t>
    </dgm:pt>
    <dgm:pt modelId="{A015FC6A-073A-4C1E-8288-B41567F2EAF6}" type="pres">
      <dgm:prSet presAssocID="{84B03DF2-CE24-4A99-BE26-452D6AEE031A}" presName="connTx" presStyleLbl="sibTrans2D1" presStyleIdx="0" presStyleCnt="2"/>
      <dgm:spPr/>
      <dgm:t>
        <a:bodyPr/>
        <a:lstStyle/>
        <a:p>
          <a:endParaRPr lang="en-GB"/>
        </a:p>
      </dgm:t>
    </dgm:pt>
    <dgm:pt modelId="{418D4FF4-E30D-4D42-863C-2D5A5AA2E82F}" type="pres">
      <dgm:prSet presAssocID="{5360A40D-754D-40BB-B63C-F596F621A807}" presName="composite" presStyleCnt="0"/>
      <dgm:spPr/>
    </dgm:pt>
    <dgm:pt modelId="{8B1ADDA6-404A-44F1-8F7D-8EC746DE3C52}" type="pres">
      <dgm:prSet presAssocID="{5360A40D-754D-40BB-B63C-F596F621A807}" presName="imagSh" presStyleLbl="bgImgPlace1" presStyleIdx="1" presStyleCnt="3"/>
      <dgm:spPr>
        <a:blipFill rotWithShape="0">
          <a:blip xmlns:r="http://schemas.openxmlformats.org/officeDocument/2006/relationships" r:embed="rId2"/>
          <a:stretch>
            <a:fillRect/>
          </a:stretch>
        </a:blipFill>
      </dgm:spPr>
      <dgm:t>
        <a:bodyPr/>
        <a:lstStyle/>
        <a:p>
          <a:endParaRPr lang="en-US"/>
        </a:p>
      </dgm:t>
    </dgm:pt>
    <dgm:pt modelId="{4FE3F9CA-B33A-474E-A9D0-9961A9C01DB5}" type="pres">
      <dgm:prSet presAssocID="{5360A40D-754D-40BB-B63C-F596F621A807}" presName="txNode" presStyleLbl="node1" presStyleIdx="1" presStyleCnt="3" custScaleX="103587" custScaleY="100193" custLinFactNeighborY="36724">
        <dgm:presLayoutVars>
          <dgm:bulletEnabled val="1"/>
        </dgm:presLayoutVars>
      </dgm:prSet>
      <dgm:spPr/>
      <dgm:t>
        <a:bodyPr/>
        <a:lstStyle/>
        <a:p>
          <a:endParaRPr lang="en-US"/>
        </a:p>
      </dgm:t>
    </dgm:pt>
    <dgm:pt modelId="{25B930C0-0C77-4088-8055-64C131252611}" type="pres">
      <dgm:prSet presAssocID="{4092E8F2-E2D6-4A01-B5E6-61EDE1FA9941}" presName="sibTrans" presStyleLbl="sibTrans2D1" presStyleIdx="1" presStyleCnt="2"/>
      <dgm:spPr/>
      <dgm:t>
        <a:bodyPr/>
        <a:lstStyle/>
        <a:p>
          <a:endParaRPr lang="en-GB"/>
        </a:p>
      </dgm:t>
    </dgm:pt>
    <dgm:pt modelId="{AC9DDDF1-CD29-4537-8167-5E73B1367CB4}" type="pres">
      <dgm:prSet presAssocID="{4092E8F2-E2D6-4A01-B5E6-61EDE1FA9941}" presName="connTx" presStyleLbl="sibTrans2D1" presStyleIdx="1" presStyleCnt="2"/>
      <dgm:spPr/>
      <dgm:t>
        <a:bodyPr/>
        <a:lstStyle/>
        <a:p>
          <a:endParaRPr lang="en-GB"/>
        </a:p>
      </dgm:t>
    </dgm:pt>
    <dgm:pt modelId="{5983116F-C620-40D1-8C48-F71B47E0EDE5}" type="pres">
      <dgm:prSet presAssocID="{CC07E341-6C84-42CC-861E-AE887315C8D1}" presName="composite" presStyleCnt="0"/>
      <dgm:spPr/>
    </dgm:pt>
    <dgm:pt modelId="{60F2A17C-5C75-43CE-90BD-8DD30EBEE95E}" type="pres">
      <dgm:prSet presAssocID="{CC07E341-6C84-42CC-861E-AE887315C8D1}" presName="imagSh" presStyleLbl="bgImgPlace1" presStyleIdx="2" presStyleCnt="3"/>
      <dgm:spPr>
        <a:blipFill rotWithShape="0">
          <a:blip xmlns:r="http://schemas.openxmlformats.org/officeDocument/2006/relationships" r:embed="rId3"/>
          <a:stretch>
            <a:fillRect/>
          </a:stretch>
        </a:blipFill>
      </dgm:spPr>
      <dgm:t>
        <a:bodyPr/>
        <a:lstStyle/>
        <a:p>
          <a:endParaRPr lang="en-GB"/>
        </a:p>
      </dgm:t>
    </dgm:pt>
    <dgm:pt modelId="{5DF57DFB-DC77-48A2-9985-0660AEE17155}" type="pres">
      <dgm:prSet presAssocID="{CC07E341-6C84-42CC-861E-AE887315C8D1}" presName="txNode" presStyleLbl="node1" presStyleIdx="2" presStyleCnt="3" custLinFactNeighborY="36724">
        <dgm:presLayoutVars>
          <dgm:bulletEnabled val="1"/>
        </dgm:presLayoutVars>
      </dgm:prSet>
      <dgm:spPr/>
      <dgm:t>
        <a:bodyPr/>
        <a:lstStyle/>
        <a:p>
          <a:endParaRPr lang="en-GB"/>
        </a:p>
      </dgm:t>
    </dgm:pt>
  </dgm:ptLst>
  <dgm:cxnLst>
    <dgm:cxn modelId="{0BD13506-C1DF-4A61-A450-CC62E7754981}" srcId="{5360A40D-754D-40BB-B63C-F596F621A807}" destId="{64724896-307A-40FD-B10A-01A6DADA60D6}" srcOrd="2" destOrd="0" parTransId="{1C6C8DE5-4087-466E-99B9-98D8DAD860EE}" sibTransId="{48938505-5F9C-4AE0-9FEB-F7EBB55E9EA8}"/>
    <dgm:cxn modelId="{9F72AAA6-D688-4F94-A0E0-2BAA19A6E228}" srcId="{825876C9-F935-4018-B686-4E9F86E7A0C1}" destId="{41649D60-D897-45E7-9BE2-0CBE9D14C1CE}" srcOrd="0" destOrd="0" parTransId="{0E334A0F-1BF9-428C-AADF-BE431435D99A}" sibTransId="{84B03DF2-CE24-4A99-BE26-452D6AEE031A}"/>
    <dgm:cxn modelId="{F90B71BF-0F41-46A8-B9CD-F25527326D09}" type="presOf" srcId="{64724896-307A-40FD-B10A-01A6DADA60D6}" destId="{4FE3F9CA-B33A-474E-A9D0-9961A9C01DB5}" srcOrd="0" destOrd="3" presId="urn:microsoft.com/office/officeart/2005/8/layout/hProcess10#1"/>
    <dgm:cxn modelId="{58900C7E-4EF6-45CF-859E-869255D1C196}" type="presOf" srcId="{7ED7F1F5-E7AD-4132-B9FD-BB2A09286F30}" destId="{5DF57DFB-DC77-48A2-9985-0660AEE17155}" srcOrd="0" destOrd="3" presId="urn:microsoft.com/office/officeart/2005/8/layout/hProcess10#1"/>
    <dgm:cxn modelId="{FF0BBA75-FDA4-4749-87C9-07EECEC8BAB1}" srcId="{41649D60-D897-45E7-9BE2-0CBE9D14C1CE}" destId="{18198351-F79A-4E1E-B5F9-ED4C9B336FE8}" srcOrd="0" destOrd="0" parTransId="{43C80BBD-851B-4464-B7FF-DDEAB3BB55B5}" sibTransId="{02B5ED13-5611-48D5-BA90-6848826013FC}"/>
    <dgm:cxn modelId="{AA4FC8C3-8EC1-4E11-87C5-C2163A4C81AB}" type="presOf" srcId="{84B03DF2-CE24-4A99-BE26-452D6AEE031A}" destId="{A015FC6A-073A-4C1E-8288-B41567F2EAF6}" srcOrd="1" destOrd="0" presId="urn:microsoft.com/office/officeart/2005/8/layout/hProcess10#1"/>
    <dgm:cxn modelId="{E46E560D-9C16-4431-9E7D-969659BA20F6}" type="presOf" srcId="{5360A40D-754D-40BB-B63C-F596F621A807}" destId="{4FE3F9CA-B33A-474E-A9D0-9961A9C01DB5}" srcOrd="0" destOrd="0" presId="urn:microsoft.com/office/officeart/2005/8/layout/hProcess10#1"/>
    <dgm:cxn modelId="{086C7678-1245-4E65-90DF-75DA027633A4}" type="presOf" srcId="{18198351-F79A-4E1E-B5F9-ED4C9B336FE8}" destId="{037820EC-87EF-4C9C-A87E-6156FB7A548C}" srcOrd="0" destOrd="1" presId="urn:microsoft.com/office/officeart/2005/8/layout/hProcess10#1"/>
    <dgm:cxn modelId="{18D75242-F5B0-4DC1-A17F-6D36258F1FFE}" type="presOf" srcId="{CAE92DD2-E0E7-40E3-BF79-63FB339DEE2A}" destId="{037820EC-87EF-4C9C-A87E-6156FB7A548C}" srcOrd="0" destOrd="3" presId="urn:microsoft.com/office/officeart/2005/8/layout/hProcess10#1"/>
    <dgm:cxn modelId="{928F97FF-90D9-4B79-BE8A-FCD16EB84FAA}" srcId="{5360A40D-754D-40BB-B63C-F596F621A807}" destId="{B7F49318-46B9-4485-A88F-33809EF346BC}" srcOrd="0" destOrd="0" parTransId="{25B7D7F7-EF16-499B-9DDC-CB6D61506C81}" sibTransId="{8AE832BC-8387-4949-9E34-B3C7F1B836CE}"/>
    <dgm:cxn modelId="{66678F93-EDF5-41D1-8140-7A704CD6C9DD}" type="presOf" srcId="{41649D60-D897-45E7-9BE2-0CBE9D14C1CE}" destId="{037820EC-87EF-4C9C-A87E-6156FB7A548C}" srcOrd="0" destOrd="0" presId="urn:microsoft.com/office/officeart/2005/8/layout/hProcess10#1"/>
    <dgm:cxn modelId="{91559E74-2211-480B-9CE0-7D64BE6A08E9}" srcId="{CC07E341-6C84-42CC-861E-AE887315C8D1}" destId="{2FD4655F-D268-4D6C-A9B6-751918AE5608}" srcOrd="1" destOrd="0" parTransId="{C7C6DF35-7452-470E-A819-D4A00F606F56}" sibTransId="{4ED49E45-E138-4BE7-838A-83FBA71308AD}"/>
    <dgm:cxn modelId="{2E0736C7-4CEE-4FC5-88FD-2943D73C75A0}" srcId="{CC07E341-6C84-42CC-861E-AE887315C8D1}" destId="{FB50D0CC-174C-4A0B-814C-C176CB0D5154}" srcOrd="4" destOrd="0" parTransId="{F88486AD-A8BA-4AAE-8FAA-873000699DCC}" sibTransId="{4CA37708-75AD-4187-8DD0-25106BC11141}"/>
    <dgm:cxn modelId="{695E675B-7716-4C04-BC6F-3A7E63D66DB3}" type="presOf" srcId="{CDD508D2-7EC1-4361-B2B8-DDDD70D2D062}" destId="{5DF57DFB-DC77-48A2-9985-0660AEE17155}" srcOrd="0" destOrd="4" presId="urn:microsoft.com/office/officeart/2005/8/layout/hProcess10#1"/>
    <dgm:cxn modelId="{AFA42A95-C760-4162-B853-9FF9A9F8B44B}" type="presOf" srcId="{FB50D0CC-174C-4A0B-814C-C176CB0D5154}" destId="{5DF57DFB-DC77-48A2-9985-0660AEE17155}" srcOrd="0" destOrd="5" presId="urn:microsoft.com/office/officeart/2005/8/layout/hProcess10#1"/>
    <dgm:cxn modelId="{C40ABE81-6F81-4C6B-84A7-D3CDF40AC5AA}" type="presOf" srcId="{B7F49318-46B9-4485-A88F-33809EF346BC}" destId="{4FE3F9CA-B33A-474E-A9D0-9961A9C01DB5}" srcOrd="0" destOrd="1" presId="urn:microsoft.com/office/officeart/2005/8/layout/hProcess10#1"/>
    <dgm:cxn modelId="{B7F15AEA-B824-4F90-BE46-A40CC8C7DADB}" type="presOf" srcId="{4092E8F2-E2D6-4A01-B5E6-61EDE1FA9941}" destId="{25B930C0-0C77-4088-8055-64C131252611}" srcOrd="0" destOrd="0" presId="urn:microsoft.com/office/officeart/2005/8/layout/hProcess10#1"/>
    <dgm:cxn modelId="{CF6FEE72-A9D7-415A-B455-DE196E652E32}" type="presOf" srcId="{2FD4655F-D268-4D6C-A9B6-751918AE5608}" destId="{5DF57DFB-DC77-48A2-9985-0660AEE17155}" srcOrd="0" destOrd="2" presId="urn:microsoft.com/office/officeart/2005/8/layout/hProcess10#1"/>
    <dgm:cxn modelId="{3EF22016-A741-4063-8F59-3CE5A350160F}" srcId="{41649D60-D897-45E7-9BE2-0CBE9D14C1CE}" destId="{CAE92DD2-E0E7-40E3-BF79-63FB339DEE2A}" srcOrd="2" destOrd="0" parTransId="{1C7B4849-0AF0-4DD6-AAD2-2F4903F9377E}" sibTransId="{0FB0F820-4AD5-4099-94B2-CE306E666509}"/>
    <dgm:cxn modelId="{DE0DBA8F-2032-4696-8923-53DD32156A92}" srcId="{CC07E341-6C84-42CC-861E-AE887315C8D1}" destId="{CDD508D2-7EC1-4361-B2B8-DDDD70D2D062}" srcOrd="3" destOrd="0" parTransId="{172A87B1-6DFD-4DCF-8709-E79B79070272}" sibTransId="{E6D8B955-21A7-49B5-9710-7C87678E4CBD}"/>
    <dgm:cxn modelId="{1DE420CC-CF2A-4BEA-B3B1-1DE292059062}" srcId="{41649D60-D897-45E7-9BE2-0CBE9D14C1CE}" destId="{5ECF4ADE-92E9-409E-B7C0-63145285AB57}" srcOrd="3" destOrd="0" parTransId="{6666330B-77A5-4F5E-8AD0-EBBB40C499D1}" sibTransId="{9AED44D3-897A-4B5D-9E39-0C275BAE7701}"/>
    <dgm:cxn modelId="{40796AD8-1B3F-4B65-9A14-95CC679C526F}" srcId="{5360A40D-754D-40BB-B63C-F596F621A807}" destId="{54150E39-7FBA-4545-AFF6-41E79798D0AC}" srcOrd="1" destOrd="0" parTransId="{2A72F9BD-9F52-4B88-A3BB-DFAF72EB663E}" sibTransId="{8AE3E08D-BAE9-4DFF-B993-3EC74697F7BF}"/>
    <dgm:cxn modelId="{556131F4-5E38-4FBA-AA95-D54658BE0FEC}" srcId="{CC07E341-6C84-42CC-861E-AE887315C8D1}" destId="{32651679-A34F-47C0-BD65-3341CE8460B2}" srcOrd="0" destOrd="0" parTransId="{863CE484-CF77-487F-B066-FC3EA8F744B0}" sibTransId="{923D2D2B-C153-4C08-B44B-D0CA598FBDA0}"/>
    <dgm:cxn modelId="{31B13667-9898-42F3-91FC-E4032178C451}" type="presOf" srcId="{54150E39-7FBA-4545-AFF6-41E79798D0AC}" destId="{4FE3F9CA-B33A-474E-A9D0-9961A9C01DB5}" srcOrd="0" destOrd="2" presId="urn:microsoft.com/office/officeart/2005/8/layout/hProcess10#1"/>
    <dgm:cxn modelId="{C4D9EE58-D120-4759-8369-68B12457912B}" type="presOf" srcId="{825876C9-F935-4018-B686-4E9F86E7A0C1}" destId="{7A8EA699-9727-4169-BD0E-EE1ED97C6C10}" srcOrd="0" destOrd="0" presId="urn:microsoft.com/office/officeart/2005/8/layout/hProcess10#1"/>
    <dgm:cxn modelId="{89174EB9-6D35-417C-B47D-38F69B899553}" type="presOf" srcId="{CC07E341-6C84-42CC-861E-AE887315C8D1}" destId="{5DF57DFB-DC77-48A2-9985-0660AEE17155}" srcOrd="0" destOrd="0" presId="urn:microsoft.com/office/officeart/2005/8/layout/hProcess10#1"/>
    <dgm:cxn modelId="{070BD7A7-39B9-4DCF-A319-2DDF9834C6C4}" type="presOf" srcId="{F30AE432-CD1C-4560-B040-15289E81F312}" destId="{037820EC-87EF-4C9C-A87E-6156FB7A548C}" srcOrd="0" destOrd="2" presId="urn:microsoft.com/office/officeart/2005/8/layout/hProcess10#1"/>
    <dgm:cxn modelId="{7C377AE9-0454-4E69-9743-2B2DFBBE9D31}" srcId="{41649D60-D897-45E7-9BE2-0CBE9D14C1CE}" destId="{F30AE432-CD1C-4560-B040-15289E81F312}" srcOrd="1" destOrd="0" parTransId="{B1FA1F14-475C-4C5C-B23B-66D98DB45FD1}" sibTransId="{906A5ECB-DB50-4CD6-AE4E-E93C2FFFEB33}"/>
    <dgm:cxn modelId="{F71ADDDC-6A26-459E-B94C-903D99E2904D}" srcId="{CC07E341-6C84-42CC-861E-AE887315C8D1}" destId="{7ED7F1F5-E7AD-4132-B9FD-BB2A09286F30}" srcOrd="2" destOrd="0" parTransId="{03293607-508A-4E71-A379-CD9E6C7D547D}" sibTransId="{B52FDB38-BC1A-491D-ABC4-CC9ADB823BBD}"/>
    <dgm:cxn modelId="{0CFF1F68-9EAC-468B-B509-4081E6E9CDBC}" type="presOf" srcId="{32651679-A34F-47C0-BD65-3341CE8460B2}" destId="{5DF57DFB-DC77-48A2-9985-0660AEE17155}" srcOrd="0" destOrd="1" presId="urn:microsoft.com/office/officeart/2005/8/layout/hProcess10#1"/>
    <dgm:cxn modelId="{46069628-1DDE-45DD-AAB5-CEC93EE8D845}" type="presOf" srcId="{D4B2B0FF-E593-4648-ADA7-FEBF6B219DFE}" destId="{4FE3F9CA-B33A-474E-A9D0-9961A9C01DB5}" srcOrd="0" destOrd="4" presId="urn:microsoft.com/office/officeart/2005/8/layout/hProcess10#1"/>
    <dgm:cxn modelId="{09A87DBF-BEC0-4A02-8215-C846040B3414}" type="presOf" srcId="{5ECF4ADE-92E9-409E-B7C0-63145285AB57}" destId="{037820EC-87EF-4C9C-A87E-6156FB7A548C}" srcOrd="0" destOrd="4" presId="urn:microsoft.com/office/officeart/2005/8/layout/hProcess10#1"/>
    <dgm:cxn modelId="{40E30AD2-A47D-4F86-81DF-DB7B9C14DBF0}" srcId="{5360A40D-754D-40BB-B63C-F596F621A807}" destId="{D4B2B0FF-E593-4648-ADA7-FEBF6B219DFE}" srcOrd="3" destOrd="0" parTransId="{DDAA70CE-678B-4138-AFDA-7F0E6D7D6A07}" sibTransId="{4E420585-5315-4A46-8B01-DB345D7288B7}"/>
    <dgm:cxn modelId="{BCAD1D67-2DCA-47C2-AEB1-5164E7B6F676}" type="presOf" srcId="{4092E8F2-E2D6-4A01-B5E6-61EDE1FA9941}" destId="{AC9DDDF1-CD29-4537-8167-5E73B1367CB4}" srcOrd="1" destOrd="0" presId="urn:microsoft.com/office/officeart/2005/8/layout/hProcess10#1"/>
    <dgm:cxn modelId="{95596FA0-4816-4BFA-B4B5-07FE77C16C56}" type="presOf" srcId="{84B03DF2-CE24-4A99-BE26-452D6AEE031A}" destId="{2751715A-D632-4B26-9553-C8938A8A39E0}" srcOrd="0" destOrd="0" presId="urn:microsoft.com/office/officeart/2005/8/layout/hProcess10#1"/>
    <dgm:cxn modelId="{44C9B3FA-17CB-4BB1-AE8B-D24CA3B72FA9}" srcId="{825876C9-F935-4018-B686-4E9F86E7A0C1}" destId="{5360A40D-754D-40BB-B63C-F596F621A807}" srcOrd="1" destOrd="0" parTransId="{A90CC59B-0887-4E23-AF2C-4AC9B849E199}" sibTransId="{4092E8F2-E2D6-4A01-B5E6-61EDE1FA9941}"/>
    <dgm:cxn modelId="{67A065CF-8FA1-4DC6-9BE4-3548F7529086}" srcId="{825876C9-F935-4018-B686-4E9F86E7A0C1}" destId="{CC07E341-6C84-42CC-861E-AE887315C8D1}" srcOrd="2" destOrd="0" parTransId="{A56B3106-E9B3-4DCB-8B8F-A04D689D0D33}" sibTransId="{E1372322-A404-4CB8-85B7-DFAD859A1C51}"/>
    <dgm:cxn modelId="{4518C611-D97E-4A1C-80E3-F78B41B41745}" type="presParOf" srcId="{7A8EA699-9727-4169-BD0E-EE1ED97C6C10}" destId="{36076F53-B0A1-46A6-B23E-EF9A8AC1289B}" srcOrd="0" destOrd="0" presId="urn:microsoft.com/office/officeart/2005/8/layout/hProcess10#1"/>
    <dgm:cxn modelId="{938E59E6-1DB2-47E9-914B-E62B37EF8441}" type="presParOf" srcId="{36076F53-B0A1-46A6-B23E-EF9A8AC1289B}" destId="{8C6F105C-1B11-4C5E-B854-7DED5FF32C15}" srcOrd="0" destOrd="0" presId="urn:microsoft.com/office/officeart/2005/8/layout/hProcess10#1"/>
    <dgm:cxn modelId="{F33E2153-6ACA-452A-8799-BEAEBCC42CD4}" type="presParOf" srcId="{36076F53-B0A1-46A6-B23E-EF9A8AC1289B}" destId="{037820EC-87EF-4C9C-A87E-6156FB7A548C}" srcOrd="1" destOrd="0" presId="urn:microsoft.com/office/officeart/2005/8/layout/hProcess10#1"/>
    <dgm:cxn modelId="{124B6FA7-A0A4-4D34-9260-A1301B007641}" type="presParOf" srcId="{7A8EA699-9727-4169-BD0E-EE1ED97C6C10}" destId="{2751715A-D632-4B26-9553-C8938A8A39E0}" srcOrd="1" destOrd="0" presId="urn:microsoft.com/office/officeart/2005/8/layout/hProcess10#1"/>
    <dgm:cxn modelId="{00D862B5-E775-4E9E-8A1B-98ABA90FA156}" type="presParOf" srcId="{2751715A-D632-4B26-9553-C8938A8A39E0}" destId="{A015FC6A-073A-4C1E-8288-B41567F2EAF6}" srcOrd="0" destOrd="0" presId="urn:microsoft.com/office/officeart/2005/8/layout/hProcess10#1"/>
    <dgm:cxn modelId="{C5E88091-455D-4612-A13D-23F58041345E}" type="presParOf" srcId="{7A8EA699-9727-4169-BD0E-EE1ED97C6C10}" destId="{418D4FF4-E30D-4D42-863C-2D5A5AA2E82F}" srcOrd="2" destOrd="0" presId="urn:microsoft.com/office/officeart/2005/8/layout/hProcess10#1"/>
    <dgm:cxn modelId="{AB6301BD-6EF4-4F58-9742-C85D635B460E}" type="presParOf" srcId="{418D4FF4-E30D-4D42-863C-2D5A5AA2E82F}" destId="{8B1ADDA6-404A-44F1-8F7D-8EC746DE3C52}" srcOrd="0" destOrd="0" presId="urn:microsoft.com/office/officeart/2005/8/layout/hProcess10#1"/>
    <dgm:cxn modelId="{7ACA8902-E3E1-4E90-A205-674AD2FE0758}" type="presParOf" srcId="{418D4FF4-E30D-4D42-863C-2D5A5AA2E82F}" destId="{4FE3F9CA-B33A-474E-A9D0-9961A9C01DB5}" srcOrd="1" destOrd="0" presId="urn:microsoft.com/office/officeart/2005/8/layout/hProcess10#1"/>
    <dgm:cxn modelId="{0C4D33C2-8BB2-411C-B4AB-47A8E312CC0E}" type="presParOf" srcId="{7A8EA699-9727-4169-BD0E-EE1ED97C6C10}" destId="{25B930C0-0C77-4088-8055-64C131252611}" srcOrd="3" destOrd="0" presId="urn:microsoft.com/office/officeart/2005/8/layout/hProcess10#1"/>
    <dgm:cxn modelId="{20289873-DFA7-46FF-912B-57CF850F9EB4}" type="presParOf" srcId="{25B930C0-0C77-4088-8055-64C131252611}" destId="{AC9DDDF1-CD29-4537-8167-5E73B1367CB4}" srcOrd="0" destOrd="0" presId="urn:microsoft.com/office/officeart/2005/8/layout/hProcess10#1"/>
    <dgm:cxn modelId="{A5141EBA-3F24-4F32-A506-7C66C17467AD}" type="presParOf" srcId="{7A8EA699-9727-4169-BD0E-EE1ED97C6C10}" destId="{5983116F-C620-40D1-8C48-F71B47E0EDE5}" srcOrd="4" destOrd="0" presId="urn:microsoft.com/office/officeart/2005/8/layout/hProcess10#1"/>
    <dgm:cxn modelId="{9E64CBDB-0A7A-4EA0-969C-F9EC029937E7}" type="presParOf" srcId="{5983116F-C620-40D1-8C48-F71B47E0EDE5}" destId="{60F2A17C-5C75-43CE-90BD-8DD30EBEE95E}" srcOrd="0" destOrd="0" presId="urn:microsoft.com/office/officeart/2005/8/layout/hProcess10#1"/>
    <dgm:cxn modelId="{1DF47629-7C4D-45D7-982A-D903BB2AE654}" type="presParOf" srcId="{5983116F-C620-40D1-8C48-F71B47E0EDE5}" destId="{5DF57DFB-DC77-48A2-9985-0660AEE17155}" srcOrd="1" destOrd="0" presId="urn:microsoft.com/office/officeart/2005/8/layout/hProcess10#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921A49-8571-4246-88DB-B34A45D29A9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7777327B-500E-4DFC-9642-1B236773BC8D}">
      <dgm:prSet phldrT="[Text]" custT="1"/>
      <dgm:spPr/>
      <dgm:t>
        <a:bodyPr/>
        <a:lstStyle/>
        <a:p>
          <a:r>
            <a:rPr lang="en-GB" sz="1800" i="1" noProof="0" dirty="0" smtClean="0"/>
            <a:t>”Procurement Certification has significantly improved the competencies and qualifications of procurement staff, and helped IAEA in its reform process towards full value chain integration in its purchase to pay processes”</a:t>
          </a:r>
          <a:r>
            <a:rPr lang="en-GB" sz="1800" noProof="0" dirty="0" smtClean="0"/>
            <a:t> Christine Tonkin, Director, Procurement, International Atomic Energy Agency, Vienna</a:t>
          </a:r>
          <a:endParaRPr lang="en-GB" sz="1800" noProof="0" dirty="0"/>
        </a:p>
      </dgm:t>
    </dgm:pt>
    <dgm:pt modelId="{C530575D-0CDB-4236-A17D-3F0C1F411318}" type="parTrans" cxnId="{F6D51491-0A9A-4A02-9B2D-2CA1DCD91547}">
      <dgm:prSet/>
      <dgm:spPr/>
      <dgm:t>
        <a:bodyPr/>
        <a:lstStyle/>
        <a:p>
          <a:endParaRPr lang="en-US"/>
        </a:p>
      </dgm:t>
    </dgm:pt>
    <dgm:pt modelId="{17170C90-BF82-42EF-8CA8-9DC9088F2BFA}" type="sibTrans" cxnId="{F6D51491-0A9A-4A02-9B2D-2CA1DCD91547}">
      <dgm:prSet/>
      <dgm:spPr/>
      <dgm:t>
        <a:bodyPr/>
        <a:lstStyle/>
        <a:p>
          <a:endParaRPr lang="en-US"/>
        </a:p>
      </dgm:t>
    </dgm:pt>
    <dgm:pt modelId="{648717E0-A5E7-4EE3-BE43-0C8AC8EBE5CB}">
      <dgm:prSet phldrT="[Text]"/>
      <dgm:spPr/>
      <dgm:t>
        <a:bodyPr/>
        <a:lstStyle/>
        <a:p>
          <a:r>
            <a:rPr lang="en-GB" i="1" noProof="0" dirty="0" smtClean="0"/>
            <a:t>”UNWRA as an organisation has benefited tremendously from the quality of the UNDP/CIPS programme, and staff have embraced the qualifications provided through the certification programme with previously unseen enthusiasm”.</a:t>
          </a:r>
          <a:r>
            <a:rPr lang="en-GB" noProof="0" dirty="0" smtClean="0"/>
            <a:t> Neil Ashcroft, Director, UNWRA</a:t>
          </a:r>
          <a:endParaRPr lang="en-GB" noProof="0" dirty="0"/>
        </a:p>
      </dgm:t>
    </dgm:pt>
    <dgm:pt modelId="{C922C485-5117-4BC9-9E77-0AEFA1D93B22}" type="parTrans" cxnId="{71143006-E2D3-4E7D-A211-F71A178F49D7}">
      <dgm:prSet/>
      <dgm:spPr/>
      <dgm:t>
        <a:bodyPr/>
        <a:lstStyle/>
        <a:p>
          <a:endParaRPr lang="en-US"/>
        </a:p>
      </dgm:t>
    </dgm:pt>
    <dgm:pt modelId="{CC6CE490-BE66-4C21-9F3E-A2C303E1DCEA}" type="sibTrans" cxnId="{71143006-E2D3-4E7D-A211-F71A178F49D7}">
      <dgm:prSet/>
      <dgm:spPr/>
      <dgm:t>
        <a:bodyPr/>
        <a:lstStyle/>
        <a:p>
          <a:endParaRPr lang="en-US"/>
        </a:p>
      </dgm:t>
    </dgm:pt>
    <dgm:pt modelId="{929B0C29-AE94-472D-93FF-0441A9945C40}" type="pres">
      <dgm:prSet presAssocID="{EE921A49-8571-4246-88DB-B34A45D29A91}" presName="Name0" presStyleCnt="0">
        <dgm:presLayoutVars>
          <dgm:dir/>
          <dgm:resizeHandles val="exact"/>
        </dgm:presLayoutVars>
      </dgm:prSet>
      <dgm:spPr/>
      <dgm:t>
        <a:bodyPr/>
        <a:lstStyle/>
        <a:p>
          <a:endParaRPr lang="en-US"/>
        </a:p>
      </dgm:t>
    </dgm:pt>
    <dgm:pt modelId="{FA0CB5FA-9D38-467B-B28A-28708B3354E5}" type="pres">
      <dgm:prSet presAssocID="{7777327B-500E-4DFC-9642-1B236773BC8D}" presName="composite" presStyleCnt="0"/>
      <dgm:spPr/>
    </dgm:pt>
    <dgm:pt modelId="{00033731-0775-472F-B057-7F16CFD4245A}" type="pres">
      <dgm:prSet presAssocID="{7777327B-500E-4DFC-9642-1B236773BC8D}" presName="rect1" presStyleLbl="trAlignAcc1" presStyleIdx="0" presStyleCnt="2">
        <dgm:presLayoutVars>
          <dgm:bulletEnabled val="1"/>
        </dgm:presLayoutVars>
      </dgm:prSet>
      <dgm:spPr/>
      <dgm:t>
        <a:bodyPr/>
        <a:lstStyle/>
        <a:p>
          <a:endParaRPr lang="en-US"/>
        </a:p>
      </dgm:t>
    </dgm:pt>
    <dgm:pt modelId="{246B5E04-84E5-4102-9A5D-344D5D4F5EEF}" type="pres">
      <dgm:prSet presAssocID="{7777327B-500E-4DFC-9642-1B236773BC8D}" presName="rect2"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82650870-F63A-43AB-A20C-C3667DBD5F6F}" type="pres">
      <dgm:prSet presAssocID="{17170C90-BF82-42EF-8CA8-9DC9088F2BFA}" presName="sibTrans" presStyleCnt="0"/>
      <dgm:spPr/>
    </dgm:pt>
    <dgm:pt modelId="{11581CD3-4107-447E-A5A6-62A2B10CF7FB}" type="pres">
      <dgm:prSet presAssocID="{648717E0-A5E7-4EE3-BE43-0C8AC8EBE5CB}" presName="composite" presStyleCnt="0"/>
      <dgm:spPr/>
    </dgm:pt>
    <dgm:pt modelId="{8059AEDB-AAEB-4F95-8754-2B4252900F82}" type="pres">
      <dgm:prSet presAssocID="{648717E0-A5E7-4EE3-BE43-0C8AC8EBE5CB}" presName="rect1" presStyleLbl="trAlignAcc1" presStyleIdx="1" presStyleCnt="2">
        <dgm:presLayoutVars>
          <dgm:bulletEnabled val="1"/>
        </dgm:presLayoutVars>
      </dgm:prSet>
      <dgm:spPr/>
      <dgm:t>
        <a:bodyPr/>
        <a:lstStyle/>
        <a:p>
          <a:endParaRPr lang="en-US"/>
        </a:p>
      </dgm:t>
    </dgm:pt>
    <dgm:pt modelId="{46DD7F1F-5283-4BE9-88B8-362CFC5450C1}" type="pres">
      <dgm:prSet presAssocID="{648717E0-A5E7-4EE3-BE43-0C8AC8EBE5CB}" presName="rect2"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Lst>
  <dgm:cxnLst>
    <dgm:cxn modelId="{A4E25BC6-DC0C-4D70-92BD-CCD2FF1E5469}" type="presOf" srcId="{7777327B-500E-4DFC-9642-1B236773BC8D}" destId="{00033731-0775-472F-B057-7F16CFD4245A}" srcOrd="0" destOrd="0" presId="urn:microsoft.com/office/officeart/2008/layout/PictureStrips"/>
    <dgm:cxn modelId="{71143006-E2D3-4E7D-A211-F71A178F49D7}" srcId="{EE921A49-8571-4246-88DB-B34A45D29A91}" destId="{648717E0-A5E7-4EE3-BE43-0C8AC8EBE5CB}" srcOrd="1" destOrd="0" parTransId="{C922C485-5117-4BC9-9E77-0AEFA1D93B22}" sibTransId="{CC6CE490-BE66-4C21-9F3E-A2C303E1DCEA}"/>
    <dgm:cxn modelId="{5BD4BE65-3817-4C43-81D6-92576323760B}" type="presOf" srcId="{648717E0-A5E7-4EE3-BE43-0C8AC8EBE5CB}" destId="{8059AEDB-AAEB-4F95-8754-2B4252900F82}" srcOrd="0" destOrd="0" presId="urn:microsoft.com/office/officeart/2008/layout/PictureStrips"/>
    <dgm:cxn modelId="{F6D51491-0A9A-4A02-9B2D-2CA1DCD91547}" srcId="{EE921A49-8571-4246-88DB-B34A45D29A91}" destId="{7777327B-500E-4DFC-9642-1B236773BC8D}" srcOrd="0" destOrd="0" parTransId="{C530575D-0CDB-4236-A17D-3F0C1F411318}" sibTransId="{17170C90-BF82-42EF-8CA8-9DC9088F2BFA}"/>
    <dgm:cxn modelId="{7948C7DF-F32F-46AE-B555-AF9CCA93A132}" type="presOf" srcId="{EE921A49-8571-4246-88DB-B34A45D29A91}" destId="{929B0C29-AE94-472D-93FF-0441A9945C40}" srcOrd="0" destOrd="0" presId="urn:microsoft.com/office/officeart/2008/layout/PictureStrips"/>
    <dgm:cxn modelId="{CAEF833E-53F4-403E-B8B6-77FE25610F9A}" type="presParOf" srcId="{929B0C29-AE94-472D-93FF-0441A9945C40}" destId="{FA0CB5FA-9D38-467B-B28A-28708B3354E5}" srcOrd="0" destOrd="0" presId="urn:microsoft.com/office/officeart/2008/layout/PictureStrips"/>
    <dgm:cxn modelId="{2BAB5FCD-048F-47D6-8E7F-44943B4061F4}" type="presParOf" srcId="{FA0CB5FA-9D38-467B-B28A-28708B3354E5}" destId="{00033731-0775-472F-B057-7F16CFD4245A}" srcOrd="0" destOrd="0" presId="urn:microsoft.com/office/officeart/2008/layout/PictureStrips"/>
    <dgm:cxn modelId="{250A522D-1BAE-44EF-A854-7EBEFBE49C44}" type="presParOf" srcId="{FA0CB5FA-9D38-467B-B28A-28708B3354E5}" destId="{246B5E04-84E5-4102-9A5D-344D5D4F5EEF}" srcOrd="1" destOrd="0" presId="urn:microsoft.com/office/officeart/2008/layout/PictureStrips"/>
    <dgm:cxn modelId="{BAF8B3C5-18B6-4813-9C84-ECC25CBEF5B3}" type="presParOf" srcId="{929B0C29-AE94-472D-93FF-0441A9945C40}" destId="{82650870-F63A-43AB-A20C-C3667DBD5F6F}" srcOrd="1" destOrd="0" presId="urn:microsoft.com/office/officeart/2008/layout/PictureStrips"/>
    <dgm:cxn modelId="{ED87E20C-9C56-4A95-BAA8-EEBC3E1ED4D3}" type="presParOf" srcId="{929B0C29-AE94-472D-93FF-0441A9945C40}" destId="{11581CD3-4107-447E-A5A6-62A2B10CF7FB}" srcOrd="2" destOrd="0" presId="urn:microsoft.com/office/officeart/2008/layout/PictureStrips"/>
    <dgm:cxn modelId="{78035BED-84B8-412F-B9F1-7CA071DD8CFA}" type="presParOf" srcId="{11581CD3-4107-447E-A5A6-62A2B10CF7FB}" destId="{8059AEDB-AAEB-4F95-8754-2B4252900F82}" srcOrd="0" destOrd="0" presId="urn:microsoft.com/office/officeart/2008/layout/PictureStrips"/>
    <dgm:cxn modelId="{53D4B8CE-B8E5-4BD6-9DCE-79A0B1E2E219}" type="presParOf" srcId="{11581CD3-4107-447E-A5A6-62A2B10CF7FB}" destId="{46DD7F1F-5283-4BE9-88B8-362CFC5450C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54B86-C18B-476B-8466-B09E52CE4A94}">
      <dsp:nvSpPr>
        <dsp:cNvPr id="0" name=""/>
        <dsp:cNvSpPr/>
      </dsp:nvSpPr>
      <dsp:spPr>
        <a:xfrm>
          <a:off x="0" y="0"/>
          <a:ext cx="6480720" cy="13501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noProof="0" dirty="0" smtClean="0"/>
            <a:t>UNDP/CIPS Accredited Procurement Certification Programme</a:t>
          </a:r>
        </a:p>
        <a:p>
          <a:pPr lvl="0" algn="l" defTabSz="800100">
            <a:lnSpc>
              <a:spcPct val="90000"/>
            </a:lnSpc>
            <a:spcBef>
              <a:spcPct val="0"/>
            </a:spcBef>
            <a:spcAft>
              <a:spcPct val="35000"/>
            </a:spcAft>
          </a:pPr>
          <a:r>
            <a:rPr lang="en-GB" sz="1600" kern="1200" noProof="0" dirty="0" smtClean="0"/>
            <a:t>- </a:t>
          </a:r>
          <a:r>
            <a:rPr lang="en-GB" sz="1800" kern="1200" noProof="0" dirty="0" smtClean="0"/>
            <a:t>UN/Public Procurement Focus</a:t>
          </a:r>
        </a:p>
      </dsp:txBody>
      <dsp:txXfrm>
        <a:off x="1431159" y="0"/>
        <a:ext cx="5049561" cy="1350150"/>
      </dsp:txXfrm>
    </dsp:sp>
    <dsp:sp modelId="{F2725C68-85D5-4237-B7F2-58636F4DCB29}">
      <dsp:nvSpPr>
        <dsp:cNvPr id="0" name=""/>
        <dsp:cNvSpPr/>
      </dsp:nvSpPr>
      <dsp:spPr>
        <a:xfrm>
          <a:off x="135014" y="135015"/>
          <a:ext cx="1296144" cy="108012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1038939-A849-4A9D-9521-2FB55D7444BC}">
      <dsp:nvSpPr>
        <dsp:cNvPr id="0" name=""/>
        <dsp:cNvSpPr/>
      </dsp:nvSpPr>
      <dsp:spPr>
        <a:xfrm>
          <a:off x="0" y="1485165"/>
          <a:ext cx="6480720" cy="13501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noProof="0" dirty="0" smtClean="0"/>
            <a:t>Australian CIPS Accredited Public Procurement Certification Programme</a:t>
          </a:r>
        </a:p>
        <a:p>
          <a:pPr lvl="0" algn="l" defTabSz="800100">
            <a:lnSpc>
              <a:spcPct val="90000"/>
            </a:lnSpc>
            <a:spcBef>
              <a:spcPct val="0"/>
            </a:spcBef>
            <a:spcAft>
              <a:spcPct val="35000"/>
            </a:spcAft>
          </a:pPr>
          <a:r>
            <a:rPr lang="en-GB" sz="1800" kern="1200" noProof="0" dirty="0" smtClean="0"/>
            <a:t>- Public/Government Purchasing Focus</a:t>
          </a:r>
        </a:p>
      </dsp:txBody>
      <dsp:txXfrm>
        <a:off x="1431159" y="1485165"/>
        <a:ext cx="5049561" cy="1350150"/>
      </dsp:txXfrm>
    </dsp:sp>
    <dsp:sp modelId="{179979AC-AC3A-4DC7-AD32-B56791A90D9A}">
      <dsp:nvSpPr>
        <dsp:cNvPr id="0" name=""/>
        <dsp:cNvSpPr/>
      </dsp:nvSpPr>
      <dsp:spPr>
        <a:xfrm>
          <a:off x="135014" y="1620180"/>
          <a:ext cx="1296144" cy="108012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C03AB93-107D-4183-8930-74FFA79FE5D3}">
      <dsp:nvSpPr>
        <dsp:cNvPr id="0" name=""/>
        <dsp:cNvSpPr/>
      </dsp:nvSpPr>
      <dsp:spPr>
        <a:xfrm>
          <a:off x="0" y="2970330"/>
          <a:ext cx="6480720" cy="13501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noProof="0" dirty="0" smtClean="0"/>
            <a:t>Chartered Institute of Purchasing &amp; Supply</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smtClean="0"/>
            <a:t>Private Sector Purchasing Focus</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smtClean="0"/>
            <a:t>British/European Law</a:t>
          </a:r>
          <a:endParaRPr lang="en-GB" sz="1800" kern="1200" noProof="0" dirty="0"/>
        </a:p>
      </dsp:txBody>
      <dsp:txXfrm>
        <a:off x="1431159" y="2970330"/>
        <a:ext cx="5049561" cy="1350150"/>
      </dsp:txXfrm>
    </dsp:sp>
    <dsp:sp modelId="{35C2455B-2010-4949-BC66-344A7CBC5F2C}">
      <dsp:nvSpPr>
        <dsp:cNvPr id="0" name=""/>
        <dsp:cNvSpPr/>
      </dsp:nvSpPr>
      <dsp:spPr>
        <a:xfrm>
          <a:off x="135014" y="3105345"/>
          <a:ext cx="1296144" cy="1080120"/>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1E95A-4DFF-4BBC-B544-B697D14932D5}">
      <dsp:nvSpPr>
        <dsp:cNvPr id="0" name=""/>
        <dsp:cNvSpPr/>
      </dsp:nvSpPr>
      <dsp:spPr>
        <a:xfrm>
          <a:off x="1944210" y="144017"/>
          <a:ext cx="1944216" cy="1080120"/>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b="1" kern="1200" dirty="0" smtClean="0"/>
            <a:t>UN Procurement</a:t>
          </a:r>
          <a:endParaRPr lang="en-GB" sz="2000" b="1" kern="1200" dirty="0"/>
        </a:p>
      </dsp:txBody>
      <dsp:txXfrm>
        <a:off x="1975846" y="175653"/>
        <a:ext cx="1880944" cy="1016848"/>
      </dsp:txXfrm>
    </dsp:sp>
    <dsp:sp modelId="{579B9886-B94E-414D-9AA9-99B19F9C91F0}">
      <dsp:nvSpPr>
        <dsp:cNvPr id="0" name=""/>
        <dsp:cNvSpPr/>
      </dsp:nvSpPr>
      <dsp:spPr>
        <a:xfrm rot="16099578">
          <a:off x="2754300" y="1197134"/>
          <a:ext cx="324036" cy="486054"/>
        </a:xfrm>
        <a:prstGeom prst="rightArrow">
          <a:avLst>
            <a:gd name="adj1" fmla="val 60000"/>
            <a:gd name="adj2" fmla="val 50000"/>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b="1" kern="1200" dirty="0"/>
        </a:p>
      </dsp:txBody>
      <dsp:txXfrm rot="-5400000">
        <a:off x="2771922" y="1375333"/>
        <a:ext cx="291632" cy="226825"/>
      </dsp:txXfrm>
    </dsp:sp>
    <dsp:sp modelId="{1D75E15A-60FB-421A-A446-2312AEB01E31}">
      <dsp:nvSpPr>
        <dsp:cNvPr id="0" name=""/>
        <dsp:cNvSpPr/>
      </dsp:nvSpPr>
      <dsp:spPr>
        <a:xfrm>
          <a:off x="1944210" y="1656185"/>
          <a:ext cx="1944216" cy="1080120"/>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b="1" kern="1200" dirty="0" smtClean="0"/>
            <a:t>Government Purchasing</a:t>
          </a:r>
          <a:endParaRPr lang="en-GB" sz="2000" b="1" kern="1200" dirty="0"/>
        </a:p>
      </dsp:txBody>
      <dsp:txXfrm>
        <a:off x="1975846" y="1687821"/>
        <a:ext cx="1880944" cy="1016848"/>
      </dsp:txXfrm>
    </dsp:sp>
    <dsp:sp modelId="{679F1621-225A-436F-8A8C-512899D64737}">
      <dsp:nvSpPr>
        <dsp:cNvPr id="0" name=""/>
        <dsp:cNvSpPr/>
      </dsp:nvSpPr>
      <dsp:spPr>
        <a:xfrm rot="16200000">
          <a:off x="2727297" y="2745305"/>
          <a:ext cx="378040" cy="486054"/>
        </a:xfrm>
        <a:prstGeom prst="rightArrow">
          <a:avLst>
            <a:gd name="adj1" fmla="val 60000"/>
            <a:gd name="adj2" fmla="val 50000"/>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b="1" kern="1200" dirty="0"/>
        </a:p>
      </dsp:txBody>
      <dsp:txXfrm rot="-5400000">
        <a:off x="2770501" y="2912724"/>
        <a:ext cx="291632" cy="264628"/>
      </dsp:txXfrm>
    </dsp:sp>
    <dsp:sp modelId="{961B55FB-F32E-4668-90B4-C33679D9572A}">
      <dsp:nvSpPr>
        <dsp:cNvPr id="0" name=""/>
        <dsp:cNvSpPr/>
      </dsp:nvSpPr>
      <dsp:spPr>
        <a:xfrm>
          <a:off x="1944210" y="3240360"/>
          <a:ext cx="1944216" cy="1080120"/>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b="1" kern="1200" dirty="0" smtClean="0"/>
            <a:t>Private </a:t>
          </a:r>
          <a:r>
            <a:rPr lang="da-DK" sz="2000" b="1" kern="1200" dirty="0" err="1" smtClean="0"/>
            <a:t>Sector</a:t>
          </a:r>
          <a:r>
            <a:rPr lang="da-DK" sz="2000" b="1" kern="1200" dirty="0" smtClean="0"/>
            <a:t> Purchasing</a:t>
          </a:r>
          <a:endParaRPr lang="en-GB" sz="2000" b="1" kern="1200" dirty="0"/>
        </a:p>
      </dsp:txBody>
      <dsp:txXfrm>
        <a:off x="1975846" y="3271996"/>
        <a:ext cx="1880944" cy="1016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F105C-1B11-4C5E-B854-7DED5FF32C15}">
      <dsp:nvSpPr>
        <dsp:cNvPr id="0" name=""/>
        <dsp:cNvSpPr/>
      </dsp:nvSpPr>
      <dsp:spPr>
        <a:xfrm>
          <a:off x="178693" y="872039"/>
          <a:ext cx="1921418" cy="1921418"/>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037820EC-87EF-4C9C-A87E-6156FB7A548C}">
      <dsp:nvSpPr>
        <dsp:cNvPr id="0" name=""/>
        <dsp:cNvSpPr/>
      </dsp:nvSpPr>
      <dsp:spPr>
        <a:xfrm>
          <a:off x="314385" y="2721434"/>
          <a:ext cx="1921418" cy="1933542"/>
        </a:xfrm>
        <a:prstGeom prst="roundRect">
          <a:avLst>
            <a:gd name="adj" fmla="val 10000"/>
          </a:avLst>
        </a:prstGeom>
        <a:solidFill>
          <a:schemeClr val="bg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b="1" kern="1200" noProof="0" dirty="0" smtClean="0"/>
            <a:t>1. Workbook</a:t>
          </a:r>
          <a:endParaRPr lang="en-GB" sz="1600" b="1" kern="1200" noProof="0" dirty="0"/>
        </a:p>
        <a:p>
          <a:pPr marL="114300" lvl="1" indent="-114300" algn="l" defTabSz="533400" rtl="0">
            <a:lnSpc>
              <a:spcPct val="90000"/>
            </a:lnSpc>
            <a:spcBef>
              <a:spcPct val="0"/>
            </a:spcBef>
            <a:spcAft>
              <a:spcPct val="15000"/>
            </a:spcAft>
            <a:buChar char="••"/>
          </a:pPr>
          <a:r>
            <a:rPr lang="en-GB" sz="1200" b="1" kern="1200" noProof="0" dirty="0" smtClean="0"/>
            <a:t>In-class exercises</a:t>
          </a:r>
          <a:endParaRPr lang="en-GB" sz="1200" b="1" kern="1200" noProof="0" dirty="0"/>
        </a:p>
        <a:p>
          <a:pPr marL="114300" lvl="1" indent="-114300" algn="l" defTabSz="533400" rtl="0">
            <a:lnSpc>
              <a:spcPct val="90000"/>
            </a:lnSpc>
            <a:spcBef>
              <a:spcPct val="0"/>
            </a:spcBef>
            <a:spcAft>
              <a:spcPct val="15000"/>
            </a:spcAft>
            <a:buChar char="••"/>
          </a:pPr>
          <a:r>
            <a:rPr lang="en-GB" sz="1200" b="1" kern="1200" noProof="0" dirty="0" smtClean="0"/>
            <a:t>Marked by tutor</a:t>
          </a:r>
          <a:endParaRPr lang="en-GB" sz="1200" b="1" kern="1200" noProof="0" dirty="0"/>
        </a:p>
        <a:p>
          <a:pPr marL="114300" lvl="1" indent="-114300" algn="l" defTabSz="533400" rtl="0">
            <a:lnSpc>
              <a:spcPct val="90000"/>
            </a:lnSpc>
            <a:spcBef>
              <a:spcPct val="0"/>
            </a:spcBef>
            <a:spcAft>
              <a:spcPct val="15000"/>
            </a:spcAft>
            <a:buChar char="••"/>
          </a:pPr>
          <a:r>
            <a:rPr lang="en-GB" sz="1200" b="1" kern="1200" noProof="0" dirty="0" smtClean="0"/>
            <a:t>Compulsory</a:t>
          </a:r>
          <a:endParaRPr lang="en-GB" sz="1200" b="1" kern="1200" noProof="0" dirty="0"/>
        </a:p>
        <a:p>
          <a:pPr marL="114300" lvl="1" indent="-114300" algn="l" defTabSz="533400" rtl="0">
            <a:lnSpc>
              <a:spcPct val="90000"/>
            </a:lnSpc>
            <a:spcBef>
              <a:spcPct val="0"/>
            </a:spcBef>
            <a:spcAft>
              <a:spcPct val="15000"/>
            </a:spcAft>
            <a:buChar char="••"/>
          </a:pPr>
          <a:r>
            <a:rPr lang="en-GB" sz="1200" b="1" kern="1200" noProof="0" dirty="0" smtClean="0"/>
            <a:t>Pass/fail </a:t>
          </a:r>
          <a:endParaRPr lang="en-GB" sz="1200" b="1" kern="1200" noProof="0" dirty="0"/>
        </a:p>
      </dsp:txBody>
      <dsp:txXfrm>
        <a:off x="370661" y="2777710"/>
        <a:ext cx="1808866" cy="1820990"/>
      </dsp:txXfrm>
    </dsp:sp>
    <dsp:sp modelId="{2751715A-D632-4B26-9553-C8938A8A39E0}">
      <dsp:nvSpPr>
        <dsp:cNvPr id="0" name=""/>
        <dsp:cNvSpPr/>
      </dsp:nvSpPr>
      <dsp:spPr>
        <a:xfrm rot="2582">
          <a:off x="2408236" y="1602972"/>
          <a:ext cx="308123" cy="461690"/>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p>
      </dsp:txBody>
      <dsp:txXfrm>
        <a:off x="2408236" y="1695275"/>
        <a:ext cx="215686" cy="277014"/>
      </dsp:txXfrm>
    </dsp:sp>
    <dsp:sp modelId="{8B1ADDA6-404A-44F1-8F7D-8EC746DE3C52}">
      <dsp:nvSpPr>
        <dsp:cNvPr id="0" name=""/>
        <dsp:cNvSpPr/>
      </dsp:nvSpPr>
      <dsp:spPr>
        <a:xfrm>
          <a:off x="2980465" y="874143"/>
          <a:ext cx="1921418" cy="1921418"/>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FE3F9CA-B33A-474E-A9D0-9961A9C01DB5}">
      <dsp:nvSpPr>
        <dsp:cNvPr id="0" name=""/>
        <dsp:cNvSpPr/>
      </dsp:nvSpPr>
      <dsp:spPr>
        <a:xfrm>
          <a:off x="3258794" y="2730762"/>
          <a:ext cx="1990340" cy="1925127"/>
        </a:xfrm>
        <a:prstGeom prst="roundRect">
          <a:avLst>
            <a:gd name="adj" fmla="val 10000"/>
          </a:avLst>
        </a:prstGeom>
        <a:solidFill>
          <a:schemeClr val="bg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b="1" kern="1200" noProof="0" dirty="0" smtClean="0"/>
            <a:t>2. Multiple Choice Questions</a:t>
          </a:r>
          <a:endParaRPr lang="en-GB" sz="1600" b="1" kern="1200" noProof="0" dirty="0"/>
        </a:p>
        <a:p>
          <a:pPr marL="114300" lvl="1" indent="-114300" algn="l" defTabSz="533400" rtl="0">
            <a:lnSpc>
              <a:spcPct val="90000"/>
            </a:lnSpc>
            <a:spcBef>
              <a:spcPct val="0"/>
            </a:spcBef>
            <a:spcAft>
              <a:spcPct val="15000"/>
            </a:spcAft>
            <a:buChar char="••"/>
          </a:pPr>
          <a:r>
            <a:rPr lang="en-GB" sz="1200" b="1" kern="1200" noProof="0" dirty="0" smtClean="0"/>
            <a:t>In-class assessment</a:t>
          </a:r>
          <a:endParaRPr lang="en-GB" sz="1200" b="1" kern="1200" noProof="0" dirty="0"/>
        </a:p>
        <a:p>
          <a:pPr marL="114300" lvl="1" indent="-114300" algn="l" defTabSz="533400" rtl="0">
            <a:lnSpc>
              <a:spcPct val="90000"/>
            </a:lnSpc>
            <a:spcBef>
              <a:spcPct val="0"/>
            </a:spcBef>
            <a:spcAft>
              <a:spcPct val="15000"/>
            </a:spcAft>
            <a:buChar char="••"/>
          </a:pPr>
          <a:r>
            <a:rPr lang="en-GB" sz="1200" b="1" kern="1200" noProof="0" dirty="0" smtClean="0"/>
            <a:t>Marked by tutor</a:t>
          </a:r>
          <a:endParaRPr lang="en-GB" sz="1200" b="1" kern="1200" noProof="0" dirty="0"/>
        </a:p>
        <a:p>
          <a:pPr marL="114300" lvl="1" indent="-114300" algn="l" defTabSz="533400" rtl="0">
            <a:lnSpc>
              <a:spcPct val="90000"/>
            </a:lnSpc>
            <a:spcBef>
              <a:spcPct val="0"/>
            </a:spcBef>
            <a:spcAft>
              <a:spcPct val="15000"/>
            </a:spcAft>
            <a:buChar char="••"/>
          </a:pPr>
          <a:r>
            <a:rPr lang="da-DK" sz="1200" b="1" kern="1200" noProof="0" dirty="0" smtClean="0"/>
            <a:t>Pass/fail</a:t>
          </a:r>
          <a:endParaRPr lang="en-GB" sz="1200" b="1" kern="1200" noProof="0" dirty="0"/>
        </a:p>
        <a:p>
          <a:pPr marL="114300" lvl="1" indent="-114300" algn="l" defTabSz="533400" rtl="0">
            <a:lnSpc>
              <a:spcPct val="90000"/>
            </a:lnSpc>
            <a:spcBef>
              <a:spcPct val="0"/>
            </a:spcBef>
            <a:spcAft>
              <a:spcPct val="15000"/>
            </a:spcAft>
            <a:buChar char="••"/>
          </a:pPr>
          <a:r>
            <a:rPr lang="en-GB" sz="1200" b="1" kern="1200" noProof="0" dirty="0" smtClean="0"/>
            <a:t>Minimum score 80%</a:t>
          </a:r>
          <a:endParaRPr lang="en-GB" sz="1200" b="1" kern="1200" noProof="0" dirty="0"/>
        </a:p>
      </dsp:txBody>
      <dsp:txXfrm>
        <a:off x="3315179" y="2787147"/>
        <a:ext cx="1877570" cy="1812357"/>
      </dsp:txXfrm>
    </dsp:sp>
    <dsp:sp modelId="{25B930C0-0C77-4088-8055-64C131252611}">
      <dsp:nvSpPr>
        <dsp:cNvPr id="0" name=""/>
        <dsp:cNvSpPr/>
      </dsp:nvSpPr>
      <dsp:spPr>
        <a:xfrm rot="1058">
          <a:off x="5284053" y="1604480"/>
          <a:ext cx="382168" cy="461690"/>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5284053" y="1696800"/>
        <a:ext cx="267518" cy="277014"/>
      </dsp:txXfrm>
    </dsp:sp>
    <dsp:sp modelId="{60F2A17C-5C75-43CE-90BD-8DD30EBEE95E}">
      <dsp:nvSpPr>
        <dsp:cNvPr id="0" name=""/>
        <dsp:cNvSpPr/>
      </dsp:nvSpPr>
      <dsp:spPr>
        <a:xfrm>
          <a:off x="5993795" y="875071"/>
          <a:ext cx="1921418" cy="1921418"/>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5DF57DFB-DC77-48A2-9985-0660AEE17155}">
      <dsp:nvSpPr>
        <dsp:cNvPr id="0" name=""/>
        <dsp:cNvSpPr/>
      </dsp:nvSpPr>
      <dsp:spPr>
        <a:xfrm>
          <a:off x="6306584" y="2733544"/>
          <a:ext cx="1921418" cy="1921418"/>
        </a:xfrm>
        <a:prstGeom prst="roundRect">
          <a:avLst>
            <a:gd name="adj" fmla="val 10000"/>
          </a:avLst>
        </a:prstGeom>
        <a:solidFill>
          <a:schemeClr val="bg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b="1" kern="1200" noProof="0" dirty="0" smtClean="0"/>
            <a:t>3. Work Based</a:t>
          </a:r>
          <a:r>
            <a:rPr lang="en-GB" sz="1600" kern="1200" noProof="0" dirty="0" smtClean="0"/>
            <a:t> </a:t>
          </a:r>
          <a:r>
            <a:rPr lang="en-GB" sz="1600" b="1" kern="1200" noProof="0" dirty="0" smtClean="0"/>
            <a:t>Assessment</a:t>
          </a:r>
          <a:endParaRPr lang="en-GB" sz="1600" kern="1200" noProof="0" dirty="0"/>
        </a:p>
        <a:p>
          <a:pPr marL="114300" lvl="1" indent="-114300" algn="l" defTabSz="533400" rtl="0">
            <a:lnSpc>
              <a:spcPct val="90000"/>
            </a:lnSpc>
            <a:spcBef>
              <a:spcPct val="0"/>
            </a:spcBef>
            <a:spcAft>
              <a:spcPct val="15000"/>
            </a:spcAft>
            <a:buChar char="••"/>
          </a:pPr>
          <a:r>
            <a:rPr lang="en-GB" sz="1200" b="1" kern="1200" noProof="0" dirty="0" smtClean="0"/>
            <a:t>Back-to-office</a:t>
          </a:r>
          <a:endParaRPr lang="en-GB" sz="1200" b="1" kern="1200" noProof="0" dirty="0"/>
        </a:p>
        <a:p>
          <a:pPr marL="114300" lvl="1" indent="-114300" algn="l" defTabSz="533400" rtl="0">
            <a:lnSpc>
              <a:spcPct val="90000"/>
            </a:lnSpc>
            <a:spcBef>
              <a:spcPct val="0"/>
            </a:spcBef>
            <a:spcAft>
              <a:spcPct val="15000"/>
            </a:spcAft>
            <a:buChar char="••"/>
          </a:pPr>
          <a:r>
            <a:rPr lang="en-GB" sz="1200" b="1" kern="1200" noProof="0" dirty="0" smtClean="0"/>
            <a:t>3500 word essay</a:t>
          </a:r>
          <a:endParaRPr lang="en-GB" sz="1200" b="1" kern="1200" noProof="0" dirty="0"/>
        </a:p>
        <a:p>
          <a:pPr marL="114300" lvl="1" indent="-114300" algn="l" defTabSz="533400" rtl="0">
            <a:lnSpc>
              <a:spcPct val="90000"/>
            </a:lnSpc>
            <a:spcBef>
              <a:spcPct val="0"/>
            </a:spcBef>
            <a:spcAft>
              <a:spcPct val="15000"/>
            </a:spcAft>
            <a:buChar char="••"/>
          </a:pPr>
          <a:r>
            <a:rPr lang="en-GB" sz="1200" b="1" kern="1200" noProof="0" dirty="0" smtClean="0"/>
            <a:t>Apply theory to case </a:t>
          </a:r>
          <a:endParaRPr lang="en-GB" sz="1200" b="1" kern="1200" noProof="0" dirty="0"/>
        </a:p>
        <a:p>
          <a:pPr marL="114300" lvl="1" indent="-114300" algn="l" defTabSz="533400" rtl="0">
            <a:lnSpc>
              <a:spcPct val="90000"/>
            </a:lnSpc>
            <a:spcBef>
              <a:spcPct val="0"/>
            </a:spcBef>
            <a:spcAft>
              <a:spcPct val="15000"/>
            </a:spcAft>
            <a:buChar char="••"/>
          </a:pPr>
          <a:r>
            <a:rPr lang="en-GB" sz="1200" b="1" kern="1200" noProof="0" dirty="0" smtClean="0"/>
            <a:t>8 weeks to complete</a:t>
          </a:r>
          <a:endParaRPr lang="en-GB" sz="1200" b="1" kern="1200" noProof="0" dirty="0"/>
        </a:p>
        <a:p>
          <a:pPr marL="114300" lvl="1" indent="-114300" algn="l" defTabSz="533400" rtl="0">
            <a:lnSpc>
              <a:spcPct val="90000"/>
            </a:lnSpc>
            <a:spcBef>
              <a:spcPct val="0"/>
            </a:spcBef>
            <a:spcAft>
              <a:spcPct val="15000"/>
            </a:spcAft>
            <a:buChar char="••"/>
          </a:pPr>
          <a:r>
            <a:rPr lang="da-DK" sz="1200" b="1" kern="1200" noProof="0" dirty="0" smtClean="0"/>
            <a:t>Fail, Pass, Credit, Distinction</a:t>
          </a:r>
          <a:endParaRPr lang="en-GB" sz="1200" b="1" kern="1200" noProof="0" dirty="0"/>
        </a:p>
      </dsp:txBody>
      <dsp:txXfrm>
        <a:off x="6362860" y="2789820"/>
        <a:ext cx="1808866" cy="1808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33731-0775-472F-B057-7F16CFD4245A}">
      <dsp:nvSpPr>
        <dsp:cNvPr id="0" name=""/>
        <dsp:cNvSpPr/>
      </dsp:nvSpPr>
      <dsp:spPr>
        <a:xfrm>
          <a:off x="1138803" y="360278"/>
          <a:ext cx="6210776" cy="194086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4614" tIns="68580" rIns="68580" bIns="68580" numCol="1" spcCol="1270" anchor="ctr" anchorCtr="0">
          <a:noAutofit/>
        </a:bodyPr>
        <a:lstStyle/>
        <a:p>
          <a:pPr lvl="0" algn="l" defTabSz="800100">
            <a:lnSpc>
              <a:spcPct val="90000"/>
            </a:lnSpc>
            <a:spcBef>
              <a:spcPct val="0"/>
            </a:spcBef>
            <a:spcAft>
              <a:spcPct val="35000"/>
            </a:spcAft>
          </a:pPr>
          <a:r>
            <a:rPr lang="en-GB" sz="1800" i="1" kern="1200" noProof="0" dirty="0" smtClean="0"/>
            <a:t>”Procurement Certification has significantly improved the competencies and qualifications of procurement staff, and helped IAEA in its reform process towards full value chain integration in its purchase to pay processes”</a:t>
          </a:r>
          <a:r>
            <a:rPr lang="en-GB" sz="1800" kern="1200" noProof="0" dirty="0" smtClean="0"/>
            <a:t> Christine Tonkin, Director, Procurement, International Atomic Energy Agency, Vienna</a:t>
          </a:r>
          <a:endParaRPr lang="en-GB" sz="1800" kern="1200" noProof="0" dirty="0"/>
        </a:p>
      </dsp:txBody>
      <dsp:txXfrm>
        <a:off x="1138803" y="360278"/>
        <a:ext cx="6210776" cy="1940867"/>
      </dsp:txXfrm>
    </dsp:sp>
    <dsp:sp modelId="{246B5E04-84E5-4102-9A5D-344D5D4F5EEF}">
      <dsp:nvSpPr>
        <dsp:cNvPr id="0" name=""/>
        <dsp:cNvSpPr/>
      </dsp:nvSpPr>
      <dsp:spPr>
        <a:xfrm>
          <a:off x="880020" y="79930"/>
          <a:ext cx="1358607" cy="203791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9AEDB-AAEB-4F95-8754-2B4252900F82}">
      <dsp:nvSpPr>
        <dsp:cNvPr id="0" name=""/>
        <dsp:cNvSpPr/>
      </dsp:nvSpPr>
      <dsp:spPr>
        <a:xfrm>
          <a:off x="1138803" y="2803614"/>
          <a:ext cx="6210776" cy="194086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4614" tIns="72390" rIns="72390" bIns="72390" numCol="1" spcCol="1270" anchor="ctr" anchorCtr="0">
          <a:noAutofit/>
        </a:bodyPr>
        <a:lstStyle/>
        <a:p>
          <a:pPr lvl="0" algn="l" defTabSz="844550">
            <a:lnSpc>
              <a:spcPct val="90000"/>
            </a:lnSpc>
            <a:spcBef>
              <a:spcPct val="0"/>
            </a:spcBef>
            <a:spcAft>
              <a:spcPct val="35000"/>
            </a:spcAft>
          </a:pPr>
          <a:r>
            <a:rPr lang="en-GB" sz="1900" i="1" kern="1200" noProof="0" dirty="0" smtClean="0"/>
            <a:t>”UNWRA as an organisation has benefited tremendously from the quality of the UNDP/CIPS programme, and staff have embraced the qualifications provided through the certification programme with previously unseen enthusiasm”.</a:t>
          </a:r>
          <a:r>
            <a:rPr lang="en-GB" sz="1900" kern="1200" noProof="0" dirty="0" smtClean="0"/>
            <a:t> Neil Ashcroft, Director, UNWRA</a:t>
          </a:r>
          <a:endParaRPr lang="en-GB" sz="1900" kern="1200" noProof="0" dirty="0"/>
        </a:p>
      </dsp:txBody>
      <dsp:txXfrm>
        <a:off x="1138803" y="2803614"/>
        <a:ext cx="6210776" cy="1940867"/>
      </dsp:txXfrm>
    </dsp:sp>
    <dsp:sp modelId="{46DD7F1F-5283-4BE9-88B8-362CFC5450C1}">
      <dsp:nvSpPr>
        <dsp:cNvPr id="0" name=""/>
        <dsp:cNvSpPr/>
      </dsp:nvSpPr>
      <dsp:spPr>
        <a:xfrm>
          <a:off x="880020" y="2523267"/>
          <a:ext cx="1358607" cy="203791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672" cy="511054"/>
          </a:xfrm>
          <a:prstGeom prst="rect">
            <a:avLst/>
          </a:prstGeom>
        </p:spPr>
        <p:txBody>
          <a:bodyPr vert="horz" lIns="91440" tIns="45720" rIns="91440" bIns="45720" rtlCol="0"/>
          <a:lstStyle>
            <a:lvl1pPr algn="l">
              <a:defRPr sz="1200">
                <a:latin typeface="Arial" charset="0"/>
              </a:defRPr>
            </a:lvl1pPr>
          </a:lstStyle>
          <a:p>
            <a:pPr>
              <a:defRPr/>
            </a:pPr>
            <a:endParaRPr lang="en-GB" dirty="0"/>
          </a:p>
        </p:txBody>
      </p:sp>
      <p:sp>
        <p:nvSpPr>
          <p:cNvPr id="3" name="Date Placeholder 2"/>
          <p:cNvSpPr>
            <a:spLocks noGrp="1"/>
          </p:cNvSpPr>
          <p:nvPr>
            <p:ph type="dt" sz="quarter" idx="1"/>
          </p:nvPr>
        </p:nvSpPr>
        <p:spPr>
          <a:xfrm>
            <a:off x="4021091" y="4"/>
            <a:ext cx="3076672" cy="511054"/>
          </a:xfrm>
          <a:prstGeom prst="rect">
            <a:avLst/>
          </a:prstGeom>
        </p:spPr>
        <p:txBody>
          <a:bodyPr vert="horz" lIns="91440" tIns="45720" rIns="91440" bIns="45720" rtlCol="0"/>
          <a:lstStyle>
            <a:lvl1pPr algn="r">
              <a:defRPr sz="1200">
                <a:latin typeface="Arial" charset="0"/>
              </a:defRPr>
            </a:lvl1pPr>
          </a:lstStyle>
          <a:p>
            <a:pPr>
              <a:defRPr/>
            </a:pPr>
            <a:fld id="{2AD8EA76-0CAC-4D01-9E07-8CCB6772A912}" type="datetimeFigureOut">
              <a:rPr lang="en-US"/>
              <a:pPr>
                <a:defRPr/>
              </a:pPr>
              <a:t>6/23/2014</a:t>
            </a:fld>
            <a:endParaRPr lang="en-GB" dirty="0"/>
          </a:p>
        </p:txBody>
      </p:sp>
      <p:sp>
        <p:nvSpPr>
          <p:cNvPr id="4" name="Footer Placeholder 3"/>
          <p:cNvSpPr>
            <a:spLocks noGrp="1"/>
          </p:cNvSpPr>
          <p:nvPr>
            <p:ph type="ftr" sz="quarter" idx="2"/>
          </p:nvPr>
        </p:nvSpPr>
        <p:spPr>
          <a:xfrm>
            <a:off x="3" y="9721870"/>
            <a:ext cx="3076672" cy="511054"/>
          </a:xfrm>
          <a:prstGeom prst="rect">
            <a:avLst/>
          </a:prstGeom>
        </p:spPr>
        <p:txBody>
          <a:bodyPr vert="horz" lIns="91440" tIns="45720" rIns="91440" bIns="45720" rtlCol="0" anchor="b"/>
          <a:lstStyle>
            <a:lvl1pPr algn="l">
              <a:defRPr sz="1200">
                <a:latin typeface="Arial" charset="0"/>
              </a:defRPr>
            </a:lvl1pPr>
          </a:lstStyle>
          <a:p>
            <a:pPr>
              <a:defRPr/>
            </a:pPr>
            <a:endParaRPr lang="en-GB" dirty="0"/>
          </a:p>
        </p:txBody>
      </p:sp>
      <p:sp>
        <p:nvSpPr>
          <p:cNvPr id="5" name="Slide Number Placeholder 4"/>
          <p:cNvSpPr>
            <a:spLocks noGrp="1"/>
          </p:cNvSpPr>
          <p:nvPr>
            <p:ph type="sldNum" sz="quarter" idx="3"/>
          </p:nvPr>
        </p:nvSpPr>
        <p:spPr>
          <a:xfrm>
            <a:off x="4021091" y="9721870"/>
            <a:ext cx="3076672" cy="511054"/>
          </a:xfrm>
          <a:prstGeom prst="rect">
            <a:avLst/>
          </a:prstGeom>
        </p:spPr>
        <p:txBody>
          <a:bodyPr vert="horz" lIns="91440" tIns="45720" rIns="91440" bIns="45720" rtlCol="0" anchor="b"/>
          <a:lstStyle>
            <a:lvl1pPr algn="r">
              <a:defRPr sz="1200">
                <a:latin typeface="Arial" charset="0"/>
              </a:defRPr>
            </a:lvl1pPr>
          </a:lstStyle>
          <a:p>
            <a:pPr>
              <a:defRPr/>
            </a:pPr>
            <a:fld id="{AF727CDE-6D69-42EE-8A76-0BDC0811AEE1}" type="slidenum">
              <a:rPr lang="en-GB"/>
              <a:pPr>
                <a:defRPr/>
              </a:pPr>
              <a:t>‹#›</a:t>
            </a:fld>
            <a:endParaRPr lang="en-GB" dirty="0"/>
          </a:p>
        </p:txBody>
      </p:sp>
    </p:spTree>
    <p:extLst>
      <p:ext uri="{BB962C8B-B14F-4D97-AF65-F5344CB8AC3E}">
        <p14:creationId xmlns:p14="http://schemas.microsoft.com/office/powerpoint/2010/main" val="1677075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672" cy="511054"/>
          </a:xfrm>
          <a:prstGeom prst="rect">
            <a:avLst/>
          </a:prstGeom>
        </p:spPr>
        <p:txBody>
          <a:bodyPr vert="horz" lIns="91440" tIns="45720" rIns="91440" bIns="45720" rtlCol="0"/>
          <a:lstStyle>
            <a:lvl1pPr algn="l">
              <a:defRPr sz="1200">
                <a:latin typeface="Arial" charset="0"/>
              </a:defRPr>
            </a:lvl1pPr>
          </a:lstStyle>
          <a:p>
            <a:pPr>
              <a:defRPr/>
            </a:pPr>
            <a:endParaRPr lang="en-GB" dirty="0"/>
          </a:p>
        </p:txBody>
      </p:sp>
      <p:sp>
        <p:nvSpPr>
          <p:cNvPr id="3" name="Date Placeholder 2"/>
          <p:cNvSpPr>
            <a:spLocks noGrp="1"/>
          </p:cNvSpPr>
          <p:nvPr>
            <p:ph type="dt" idx="1"/>
          </p:nvPr>
        </p:nvSpPr>
        <p:spPr>
          <a:xfrm>
            <a:off x="4021091" y="4"/>
            <a:ext cx="3076672" cy="511054"/>
          </a:xfrm>
          <a:prstGeom prst="rect">
            <a:avLst/>
          </a:prstGeom>
        </p:spPr>
        <p:txBody>
          <a:bodyPr vert="horz" lIns="91440" tIns="45720" rIns="91440" bIns="45720" rtlCol="0"/>
          <a:lstStyle>
            <a:lvl1pPr algn="r">
              <a:defRPr sz="1200">
                <a:latin typeface="Arial" charset="0"/>
              </a:defRPr>
            </a:lvl1pPr>
          </a:lstStyle>
          <a:p>
            <a:pPr>
              <a:defRPr/>
            </a:pPr>
            <a:fld id="{6AE50CCC-06DC-4D1A-8F1F-05A024BA996F}" type="datetimeFigureOut">
              <a:rPr lang="en-US"/>
              <a:pPr>
                <a:defRPr/>
              </a:pPr>
              <a:t>6/23/2014</a:t>
            </a:fld>
            <a:endParaRPr lang="en-GB" dirty="0"/>
          </a:p>
        </p:txBody>
      </p:sp>
      <p:sp>
        <p:nvSpPr>
          <p:cNvPr id="4" name="Slide Image Placeholder 3"/>
          <p:cNvSpPr>
            <a:spLocks noGrp="1" noRot="1" noChangeAspect="1"/>
          </p:cNvSpPr>
          <p:nvPr>
            <p:ph type="sldImg" idx="2"/>
          </p:nvPr>
        </p:nvSpPr>
        <p:spPr>
          <a:xfrm>
            <a:off x="992188" y="769938"/>
            <a:ext cx="5114925" cy="3836987"/>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710242" y="4861784"/>
            <a:ext cx="5678823" cy="460456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3" y="9721870"/>
            <a:ext cx="3076672" cy="511054"/>
          </a:xfrm>
          <a:prstGeom prst="rect">
            <a:avLst/>
          </a:prstGeom>
        </p:spPr>
        <p:txBody>
          <a:bodyPr vert="horz" lIns="91440" tIns="45720" rIns="91440" bIns="45720" rtlCol="0" anchor="b"/>
          <a:lstStyle>
            <a:lvl1pPr algn="l">
              <a:defRPr sz="1200">
                <a:latin typeface="Arial" charset="0"/>
              </a:defRPr>
            </a:lvl1pPr>
          </a:lstStyle>
          <a:p>
            <a:pPr>
              <a:defRPr/>
            </a:pPr>
            <a:endParaRPr lang="en-GB" dirty="0"/>
          </a:p>
        </p:txBody>
      </p:sp>
      <p:sp>
        <p:nvSpPr>
          <p:cNvPr id="7" name="Slide Number Placeholder 6"/>
          <p:cNvSpPr>
            <a:spLocks noGrp="1"/>
          </p:cNvSpPr>
          <p:nvPr>
            <p:ph type="sldNum" sz="quarter" idx="5"/>
          </p:nvPr>
        </p:nvSpPr>
        <p:spPr>
          <a:xfrm>
            <a:off x="4021091" y="9721870"/>
            <a:ext cx="3076672" cy="511054"/>
          </a:xfrm>
          <a:prstGeom prst="rect">
            <a:avLst/>
          </a:prstGeom>
        </p:spPr>
        <p:txBody>
          <a:bodyPr vert="horz" lIns="91440" tIns="45720" rIns="91440" bIns="45720" rtlCol="0" anchor="b"/>
          <a:lstStyle>
            <a:lvl1pPr algn="r">
              <a:defRPr sz="1200">
                <a:latin typeface="Arial" charset="0"/>
              </a:defRPr>
            </a:lvl1pPr>
          </a:lstStyle>
          <a:p>
            <a:pPr>
              <a:defRPr/>
            </a:pPr>
            <a:fld id="{C839CD81-4098-41A1-B1A1-8D6BFF1430EA}" type="slidenum">
              <a:rPr lang="en-GB"/>
              <a:pPr>
                <a:defRPr/>
              </a:pPr>
              <a:t>‹#›</a:t>
            </a:fld>
            <a:endParaRPr lang="en-GB" dirty="0"/>
          </a:p>
        </p:txBody>
      </p:sp>
    </p:spTree>
    <p:extLst>
      <p:ext uri="{BB962C8B-B14F-4D97-AF65-F5344CB8AC3E}">
        <p14:creationId xmlns:p14="http://schemas.microsoft.com/office/powerpoint/2010/main" val="125724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1</a:t>
            </a:fld>
            <a:endParaRPr lang="en-GB" dirty="0"/>
          </a:p>
        </p:txBody>
      </p:sp>
    </p:spTree>
    <p:extLst>
      <p:ext uri="{BB962C8B-B14F-4D97-AF65-F5344CB8AC3E}">
        <p14:creationId xmlns:p14="http://schemas.microsoft.com/office/powerpoint/2010/main" val="202859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12</a:t>
            </a:fld>
            <a:endParaRPr lang="en-GB" dirty="0"/>
          </a:p>
        </p:txBody>
      </p:sp>
    </p:spTree>
    <p:extLst>
      <p:ext uri="{BB962C8B-B14F-4D97-AF65-F5344CB8AC3E}">
        <p14:creationId xmlns:p14="http://schemas.microsoft.com/office/powerpoint/2010/main" val="353263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7266" indent="-275871" eaLnBrk="0" hangingPunct="0">
              <a:defRPr>
                <a:solidFill>
                  <a:schemeClr val="tx1"/>
                </a:solidFill>
                <a:latin typeface="Arial" pitchFamily="34" charset="0"/>
              </a:defRPr>
            </a:lvl2pPr>
            <a:lvl3pPr marL="1103487" indent="-220697" eaLnBrk="0" hangingPunct="0">
              <a:defRPr>
                <a:solidFill>
                  <a:schemeClr val="tx1"/>
                </a:solidFill>
                <a:latin typeface="Arial" pitchFamily="34" charset="0"/>
              </a:defRPr>
            </a:lvl3pPr>
            <a:lvl4pPr marL="1544881" indent="-220697" eaLnBrk="0" hangingPunct="0">
              <a:defRPr>
                <a:solidFill>
                  <a:schemeClr val="tx1"/>
                </a:solidFill>
                <a:latin typeface="Arial" pitchFamily="34" charset="0"/>
              </a:defRPr>
            </a:lvl4pPr>
            <a:lvl5pPr marL="1986276" indent="-220697" eaLnBrk="0" hangingPunct="0">
              <a:defRPr>
                <a:solidFill>
                  <a:schemeClr val="tx1"/>
                </a:solidFill>
                <a:latin typeface="Arial" pitchFamily="34" charset="0"/>
              </a:defRPr>
            </a:lvl5pPr>
            <a:lvl6pPr marL="2427670" indent="-220697" eaLnBrk="0" fontAlgn="base" hangingPunct="0">
              <a:spcBef>
                <a:spcPct val="0"/>
              </a:spcBef>
              <a:spcAft>
                <a:spcPct val="0"/>
              </a:spcAft>
              <a:defRPr>
                <a:solidFill>
                  <a:schemeClr val="tx1"/>
                </a:solidFill>
                <a:latin typeface="Arial" pitchFamily="34" charset="0"/>
              </a:defRPr>
            </a:lvl6pPr>
            <a:lvl7pPr marL="2869065" indent="-220697" eaLnBrk="0" fontAlgn="base" hangingPunct="0">
              <a:spcBef>
                <a:spcPct val="0"/>
              </a:spcBef>
              <a:spcAft>
                <a:spcPct val="0"/>
              </a:spcAft>
              <a:defRPr>
                <a:solidFill>
                  <a:schemeClr val="tx1"/>
                </a:solidFill>
                <a:latin typeface="Arial" pitchFamily="34" charset="0"/>
              </a:defRPr>
            </a:lvl7pPr>
            <a:lvl8pPr marL="3310460" indent="-220697" eaLnBrk="0" fontAlgn="base" hangingPunct="0">
              <a:spcBef>
                <a:spcPct val="0"/>
              </a:spcBef>
              <a:spcAft>
                <a:spcPct val="0"/>
              </a:spcAft>
              <a:defRPr>
                <a:solidFill>
                  <a:schemeClr val="tx1"/>
                </a:solidFill>
                <a:latin typeface="Arial" pitchFamily="34" charset="0"/>
              </a:defRPr>
            </a:lvl8pPr>
            <a:lvl9pPr marL="3751854" indent="-220697" eaLnBrk="0" fontAlgn="base" hangingPunct="0">
              <a:spcBef>
                <a:spcPct val="0"/>
              </a:spcBef>
              <a:spcAft>
                <a:spcPct val="0"/>
              </a:spcAft>
              <a:defRPr>
                <a:solidFill>
                  <a:schemeClr val="tx1"/>
                </a:solidFill>
                <a:latin typeface="Arial" pitchFamily="34" charset="0"/>
              </a:defRPr>
            </a:lvl9pPr>
          </a:lstStyle>
          <a:p>
            <a:pPr eaLnBrk="1" hangingPunct="1"/>
            <a:fld id="{C0C0F2C4-443A-4800-9B11-E88C184C8199}"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15</a:t>
            </a:fld>
            <a:endParaRPr lang="en-GB" dirty="0"/>
          </a:p>
        </p:txBody>
      </p:sp>
    </p:spTree>
    <p:extLst>
      <p:ext uri="{BB962C8B-B14F-4D97-AF65-F5344CB8AC3E}">
        <p14:creationId xmlns:p14="http://schemas.microsoft.com/office/powerpoint/2010/main" val="2835104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16</a:t>
            </a:fld>
            <a:endParaRPr lang="en-GB" dirty="0"/>
          </a:p>
        </p:txBody>
      </p:sp>
    </p:spTree>
    <p:extLst>
      <p:ext uri="{BB962C8B-B14F-4D97-AF65-F5344CB8AC3E}">
        <p14:creationId xmlns:p14="http://schemas.microsoft.com/office/powerpoint/2010/main" val="131237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17</a:t>
            </a:fld>
            <a:endParaRPr lang="en-GB" dirty="0"/>
          </a:p>
        </p:txBody>
      </p:sp>
    </p:spTree>
    <p:extLst>
      <p:ext uri="{BB962C8B-B14F-4D97-AF65-F5344CB8AC3E}">
        <p14:creationId xmlns:p14="http://schemas.microsoft.com/office/powerpoint/2010/main" val="442876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18</a:t>
            </a:fld>
            <a:endParaRPr lang="en-GB" dirty="0"/>
          </a:p>
        </p:txBody>
      </p:sp>
    </p:spTree>
    <p:extLst>
      <p:ext uri="{BB962C8B-B14F-4D97-AF65-F5344CB8AC3E}">
        <p14:creationId xmlns:p14="http://schemas.microsoft.com/office/powerpoint/2010/main" val="59501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19</a:t>
            </a:fld>
            <a:endParaRPr lang="en-GB" dirty="0"/>
          </a:p>
        </p:txBody>
      </p:sp>
    </p:spTree>
    <p:extLst>
      <p:ext uri="{BB962C8B-B14F-4D97-AF65-F5344CB8AC3E}">
        <p14:creationId xmlns:p14="http://schemas.microsoft.com/office/powerpoint/2010/main" val="665412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20</a:t>
            </a:fld>
            <a:endParaRPr lang="en-GB" dirty="0"/>
          </a:p>
        </p:txBody>
      </p:sp>
    </p:spTree>
    <p:extLst>
      <p:ext uri="{BB962C8B-B14F-4D97-AF65-F5344CB8AC3E}">
        <p14:creationId xmlns:p14="http://schemas.microsoft.com/office/powerpoint/2010/main" val="2935564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E3A642-ED14-4A3E-9C9D-2FF0C17D4E45}" type="slidenum">
              <a:rPr lang="en-US" smtClean="0"/>
              <a:pPr>
                <a:defRPr/>
              </a:pPr>
              <a:t>21</a:t>
            </a:fld>
            <a:endParaRPr lang="en-US" dirty="0"/>
          </a:p>
        </p:txBody>
      </p:sp>
    </p:spTree>
    <p:extLst>
      <p:ext uri="{BB962C8B-B14F-4D97-AF65-F5344CB8AC3E}">
        <p14:creationId xmlns:p14="http://schemas.microsoft.com/office/powerpoint/2010/main" val="205117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22</a:t>
            </a:fld>
            <a:endParaRPr lang="en-GB" dirty="0"/>
          </a:p>
        </p:txBody>
      </p:sp>
    </p:spTree>
    <p:extLst>
      <p:ext uri="{BB962C8B-B14F-4D97-AF65-F5344CB8AC3E}">
        <p14:creationId xmlns:p14="http://schemas.microsoft.com/office/powerpoint/2010/main" val="390815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1028" lvl="1" indent="-324555">
              <a:buFont typeface="Corbel" pitchFamily="34" charset="0"/>
              <a:buChar char="–"/>
            </a:pPr>
            <a:r>
              <a:rPr lang="en-US" sz="1900" dirty="0"/>
              <a:t>Advocating for change</a:t>
            </a:r>
          </a:p>
          <a:p>
            <a:pPr marL="601028" lvl="1" indent="-324555">
              <a:buFont typeface="Corbel" pitchFamily="34" charset="0"/>
              <a:buChar char="–"/>
            </a:pPr>
            <a:r>
              <a:rPr lang="en-US" sz="1900" dirty="0"/>
              <a:t>Connecting countries to knowledge, experience and resources</a:t>
            </a:r>
          </a:p>
          <a:p>
            <a:pPr marL="601028" lvl="1" indent="-324555">
              <a:buFont typeface="Corbel" pitchFamily="34" charset="0"/>
              <a:buChar char="–"/>
            </a:pPr>
            <a:r>
              <a:rPr lang="en-US" sz="1900" dirty="0"/>
              <a:t>Helping people build a better life</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23</a:t>
            </a:fld>
            <a:endParaRPr lang="en-GB" dirty="0"/>
          </a:p>
        </p:txBody>
      </p:sp>
    </p:spTree>
    <p:extLst>
      <p:ext uri="{BB962C8B-B14F-4D97-AF65-F5344CB8AC3E}">
        <p14:creationId xmlns:p14="http://schemas.microsoft.com/office/powerpoint/2010/main" val="1435049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7266" indent="-275871" eaLnBrk="0" hangingPunct="0">
              <a:defRPr>
                <a:solidFill>
                  <a:schemeClr val="tx1"/>
                </a:solidFill>
                <a:latin typeface="Arial" pitchFamily="34" charset="0"/>
              </a:defRPr>
            </a:lvl2pPr>
            <a:lvl3pPr marL="1103487" indent="-220697" eaLnBrk="0" hangingPunct="0">
              <a:defRPr>
                <a:solidFill>
                  <a:schemeClr val="tx1"/>
                </a:solidFill>
                <a:latin typeface="Arial" pitchFamily="34" charset="0"/>
              </a:defRPr>
            </a:lvl3pPr>
            <a:lvl4pPr marL="1544881" indent="-220697" eaLnBrk="0" hangingPunct="0">
              <a:defRPr>
                <a:solidFill>
                  <a:schemeClr val="tx1"/>
                </a:solidFill>
                <a:latin typeface="Arial" pitchFamily="34" charset="0"/>
              </a:defRPr>
            </a:lvl4pPr>
            <a:lvl5pPr marL="1986276" indent="-220697" eaLnBrk="0" hangingPunct="0">
              <a:defRPr>
                <a:solidFill>
                  <a:schemeClr val="tx1"/>
                </a:solidFill>
                <a:latin typeface="Arial" pitchFamily="34" charset="0"/>
              </a:defRPr>
            </a:lvl5pPr>
            <a:lvl6pPr marL="2427670" indent="-220697" eaLnBrk="0" fontAlgn="base" hangingPunct="0">
              <a:spcBef>
                <a:spcPct val="0"/>
              </a:spcBef>
              <a:spcAft>
                <a:spcPct val="0"/>
              </a:spcAft>
              <a:defRPr>
                <a:solidFill>
                  <a:schemeClr val="tx1"/>
                </a:solidFill>
                <a:latin typeface="Arial" pitchFamily="34" charset="0"/>
              </a:defRPr>
            </a:lvl6pPr>
            <a:lvl7pPr marL="2869065" indent="-220697" eaLnBrk="0" fontAlgn="base" hangingPunct="0">
              <a:spcBef>
                <a:spcPct val="0"/>
              </a:spcBef>
              <a:spcAft>
                <a:spcPct val="0"/>
              </a:spcAft>
              <a:defRPr>
                <a:solidFill>
                  <a:schemeClr val="tx1"/>
                </a:solidFill>
                <a:latin typeface="Arial" pitchFamily="34" charset="0"/>
              </a:defRPr>
            </a:lvl7pPr>
            <a:lvl8pPr marL="3310460" indent="-220697" eaLnBrk="0" fontAlgn="base" hangingPunct="0">
              <a:spcBef>
                <a:spcPct val="0"/>
              </a:spcBef>
              <a:spcAft>
                <a:spcPct val="0"/>
              </a:spcAft>
              <a:defRPr>
                <a:solidFill>
                  <a:schemeClr val="tx1"/>
                </a:solidFill>
                <a:latin typeface="Arial" pitchFamily="34" charset="0"/>
              </a:defRPr>
            </a:lvl8pPr>
            <a:lvl9pPr marL="3751854" indent="-220697" eaLnBrk="0" fontAlgn="base" hangingPunct="0">
              <a:spcBef>
                <a:spcPct val="0"/>
              </a:spcBef>
              <a:spcAft>
                <a:spcPct val="0"/>
              </a:spcAft>
              <a:defRPr>
                <a:solidFill>
                  <a:schemeClr val="tx1"/>
                </a:solidFill>
                <a:latin typeface="Arial" pitchFamily="34" charset="0"/>
              </a:defRPr>
            </a:lvl9pPr>
          </a:lstStyle>
          <a:p>
            <a:pPr eaLnBrk="1" hangingPunct="1"/>
            <a:fld id="{51F3F0DB-CA6D-4154-83C2-A58C5B63F0FD}" type="slidenum">
              <a:rPr lang="en-US" smtClean="0">
                <a:solidFill>
                  <a:srgbClr val="000000"/>
                </a:solidFill>
              </a:rPr>
              <a:pPr eaLnBrk="1" hangingPunct="1"/>
              <a:t>27</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4</a:t>
            </a:fld>
            <a:endParaRPr lang="en-GB" dirty="0"/>
          </a:p>
        </p:txBody>
      </p:sp>
    </p:spTree>
    <p:extLst>
      <p:ext uri="{BB962C8B-B14F-4D97-AF65-F5344CB8AC3E}">
        <p14:creationId xmlns:p14="http://schemas.microsoft.com/office/powerpoint/2010/main" val="94342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5</a:t>
            </a:fld>
            <a:endParaRPr lang="en-GB" dirty="0"/>
          </a:p>
        </p:txBody>
      </p:sp>
    </p:spTree>
    <p:extLst>
      <p:ext uri="{BB962C8B-B14F-4D97-AF65-F5344CB8AC3E}">
        <p14:creationId xmlns:p14="http://schemas.microsoft.com/office/powerpoint/2010/main" val="143331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a:t>
            </a:r>
            <a:r>
              <a:rPr lang="en-US" dirty="0" err="1" smtClean="0"/>
              <a:t>madrass</a:t>
            </a:r>
            <a:r>
              <a:rPr lang="en-US" baseline="0" dirty="0" smtClean="0"/>
              <a:t> was the real new invention, enabling to jump higher than ever before. UNDP/CIPS want to provide the </a:t>
            </a:r>
            <a:r>
              <a:rPr lang="en-US" baseline="0" dirty="0" err="1" smtClean="0"/>
              <a:t>madrass</a:t>
            </a:r>
            <a:r>
              <a:rPr lang="en-US" baseline="0" dirty="0" smtClean="0"/>
              <a:t> for procurement staff to perform better!</a:t>
            </a:r>
          </a:p>
          <a:p>
            <a:endParaRPr lang="en-US" baseline="0" dirty="0" smtClean="0"/>
          </a:p>
          <a:p>
            <a:r>
              <a:rPr lang="en-US" b="1" dirty="0" smtClean="0">
                <a:effectLst/>
              </a:rPr>
              <a:t>Too tall for the high jump</a:t>
            </a:r>
            <a:r>
              <a:rPr lang="en-US" dirty="0" smtClean="0">
                <a:effectLst/>
              </a:rPr>
              <a:t> </a:t>
            </a:r>
            <a:br>
              <a:rPr lang="en-US" dirty="0" smtClean="0">
                <a:effectLst/>
              </a:rPr>
            </a:br>
            <a:r>
              <a:rPr lang="en-US" dirty="0" smtClean="0">
                <a:effectLst/>
              </a:rPr>
              <a:t>Born on 6 March 1947 in Portland, Oregon (USA), from an early age Richard Douglas </a:t>
            </a:r>
            <a:r>
              <a:rPr lang="en-US" dirty="0" err="1" smtClean="0">
                <a:effectLst/>
              </a:rPr>
              <a:t>Fosbury</a:t>
            </a:r>
            <a:r>
              <a:rPr lang="en-US" dirty="0" smtClean="0">
                <a:effectLst/>
              </a:rPr>
              <a:t> showed a natural flare for science and mathematics. He was also a gifted athlete, with a particular talent for the high jump. However, when he reached his teens, he found that, at 1.93m, he was already too tall to perform it effectively using either the traditional scissors jump or the more commonly used straddle technique. His personal best had plateaued at 1.80m, and so the young </a:t>
            </a:r>
            <a:r>
              <a:rPr lang="en-US" dirty="0" err="1" smtClean="0">
                <a:effectLst/>
              </a:rPr>
              <a:t>Fosbury</a:t>
            </a:r>
            <a:r>
              <a:rPr lang="en-US" dirty="0" smtClean="0">
                <a:effectLst/>
              </a:rPr>
              <a:t> </a:t>
            </a:r>
            <a:r>
              <a:rPr lang="en-US" dirty="0" err="1" smtClean="0">
                <a:effectLst/>
              </a:rPr>
              <a:t>realised</a:t>
            </a:r>
            <a:r>
              <a:rPr lang="en-US" dirty="0" smtClean="0">
                <a:effectLst/>
              </a:rPr>
              <a:t> that if he was to make further progress in the discipline, he would have to come up with a different approach. </a:t>
            </a:r>
          </a:p>
          <a:p>
            <a:r>
              <a:rPr lang="en-US" b="1" dirty="0" smtClean="0">
                <a:effectLst/>
              </a:rPr>
              <a:t>A leap of faith</a:t>
            </a:r>
            <a:r>
              <a:rPr lang="en-US" dirty="0" smtClean="0">
                <a:effectLst/>
              </a:rPr>
              <a:t> </a:t>
            </a:r>
            <a:br>
              <a:rPr lang="en-US" dirty="0" smtClean="0">
                <a:effectLst/>
              </a:rPr>
            </a:br>
            <a:r>
              <a:rPr lang="en-US" dirty="0" smtClean="0">
                <a:effectLst/>
              </a:rPr>
              <a:t>From 1963 onwards, Dick </a:t>
            </a:r>
            <a:r>
              <a:rPr lang="en-US" dirty="0" err="1" smtClean="0">
                <a:effectLst/>
              </a:rPr>
              <a:t>Fosbury</a:t>
            </a:r>
            <a:r>
              <a:rPr lang="en-US" dirty="0" smtClean="0">
                <a:effectLst/>
              </a:rPr>
              <a:t> started using a new technique of his own invention. Starting into a curved run-up, he turned away from the bar, transferring his weight and thrusting his body backwards over the bar. The young athlete used his new technique in a college tournament to record a jump of 2m, much to the bemusement of the judges, who, after much deliberation, were forced to conclude that </a:t>
            </a:r>
            <a:r>
              <a:rPr lang="en-US" dirty="0" err="1" smtClean="0">
                <a:effectLst/>
              </a:rPr>
              <a:t>Fosbury’s</a:t>
            </a:r>
            <a:r>
              <a:rPr lang="en-US" dirty="0" smtClean="0">
                <a:effectLst/>
              </a:rPr>
              <a:t> unorthodox but effective style was perfectly legitimate, since the only requirement is that a high jumper launches off one foot. </a:t>
            </a:r>
          </a:p>
          <a:p>
            <a:r>
              <a:rPr lang="en-US" b="1" dirty="0" smtClean="0">
                <a:effectLst/>
              </a:rPr>
              <a:t>Making waves in Mexico</a:t>
            </a:r>
            <a:r>
              <a:rPr lang="en-US" dirty="0" smtClean="0">
                <a:effectLst/>
              </a:rPr>
              <a:t> </a:t>
            </a:r>
            <a:br>
              <a:rPr lang="en-US" dirty="0" smtClean="0">
                <a:effectLst/>
              </a:rPr>
            </a:br>
            <a:r>
              <a:rPr lang="en-US" dirty="0" smtClean="0">
                <a:effectLst/>
              </a:rPr>
              <a:t>Having been chosen to represent the USA at the 1968 Olympic Games, thanks to a 2.21m jump during the American trials, </a:t>
            </a:r>
            <a:r>
              <a:rPr lang="en-US" dirty="0" err="1" smtClean="0">
                <a:effectLst/>
              </a:rPr>
              <a:t>Fosbury</a:t>
            </a:r>
            <a:r>
              <a:rPr lang="en-US" dirty="0" smtClean="0">
                <a:effectLst/>
              </a:rPr>
              <a:t> made it through to the final at Mexico City’s Olympic Stadium on 20 October 1968. His novel jumping style had the crowd gasping, as he cleared each new height at the first attempt, right up to 2.22m, by which point all of the other finalists had fallen by the wayside. It then took him three goes to succeed at 2.24m and set a new Olympic record. But the gold medal was not yet his. He faced an anxious wait as, once again, the judges debated whether his technique was in breach of any of the technical regulations. Eventually they decided it was not, and </a:t>
            </a:r>
            <a:r>
              <a:rPr lang="en-US" dirty="0" err="1" smtClean="0">
                <a:effectLst/>
              </a:rPr>
              <a:t>Fosbury</a:t>
            </a:r>
            <a:r>
              <a:rPr lang="en-US" dirty="0" smtClean="0">
                <a:effectLst/>
              </a:rPr>
              <a:t> was duly crowned Olympic champion. </a:t>
            </a:r>
          </a:p>
          <a:p>
            <a:r>
              <a:rPr lang="en-US" b="1" dirty="0" smtClean="0">
                <a:effectLst/>
              </a:rPr>
              <a:t>Raising the bar</a:t>
            </a:r>
            <a:r>
              <a:rPr lang="en-US" dirty="0" smtClean="0">
                <a:effectLst/>
              </a:rPr>
              <a:t> </a:t>
            </a:r>
            <a:br>
              <a:rPr lang="en-US" dirty="0" smtClean="0">
                <a:effectLst/>
              </a:rPr>
            </a:br>
            <a:r>
              <a:rPr lang="en-US" dirty="0" err="1" smtClean="0">
                <a:effectLst/>
              </a:rPr>
              <a:t>Fosbury’s</a:t>
            </a:r>
            <a:r>
              <a:rPr lang="en-US" dirty="0" smtClean="0">
                <a:effectLst/>
              </a:rPr>
              <a:t> exploits in Mexico instantly earned him national hero status back home. Meanwhile, the rest of the world was quick to </a:t>
            </a:r>
            <a:r>
              <a:rPr lang="en-US" dirty="0" err="1" smtClean="0">
                <a:effectLst/>
              </a:rPr>
              <a:t>recognise</a:t>
            </a:r>
            <a:r>
              <a:rPr lang="en-US" dirty="0" smtClean="0">
                <a:effectLst/>
              </a:rPr>
              <a:t> the effectiveness of his technique, which became more and more widely used, enabling athletes to clear heights in excess of 2.40m. Today, the </a:t>
            </a:r>
            <a:r>
              <a:rPr lang="en-US" dirty="0" err="1" smtClean="0">
                <a:effectLst/>
              </a:rPr>
              <a:t>Fosbury</a:t>
            </a:r>
            <a:r>
              <a:rPr lang="en-US" dirty="0" smtClean="0">
                <a:effectLst/>
              </a:rPr>
              <a:t> Flop is </a:t>
            </a:r>
            <a:r>
              <a:rPr lang="en-US" dirty="0" err="1" smtClean="0">
                <a:effectLst/>
              </a:rPr>
              <a:t>immortalised</a:t>
            </a:r>
            <a:r>
              <a:rPr lang="en-US" dirty="0" smtClean="0">
                <a:effectLst/>
              </a:rPr>
              <a:t> in the dictionary, and has been firmly established as the only technique used in the high jump.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6</a:t>
            </a:fld>
            <a:endParaRPr lang="en-GB" dirty="0"/>
          </a:p>
        </p:txBody>
      </p:sp>
    </p:spTree>
    <p:extLst>
      <p:ext uri="{BB962C8B-B14F-4D97-AF65-F5344CB8AC3E}">
        <p14:creationId xmlns:p14="http://schemas.microsoft.com/office/powerpoint/2010/main" val="51360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9</a:t>
            </a:fld>
            <a:endParaRPr lang="en-GB" dirty="0"/>
          </a:p>
        </p:txBody>
      </p:sp>
    </p:spTree>
    <p:extLst>
      <p:ext uri="{BB962C8B-B14F-4D97-AF65-F5344CB8AC3E}">
        <p14:creationId xmlns:p14="http://schemas.microsoft.com/office/powerpoint/2010/main" val="155562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smtClean="0"/>
              <a:t>What helps us to drive down cost is that ONLY 3 exams are required, and two are in-class </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39CD81-4098-41A1-B1A1-8D6BFF1430EA}" type="slidenum">
              <a:rPr lang="en-GB" smtClean="0"/>
              <a:pPr>
                <a:defRPr/>
              </a:pPr>
              <a:t>11</a:t>
            </a:fld>
            <a:endParaRPr lang="en-GB" dirty="0"/>
          </a:p>
        </p:txBody>
      </p:sp>
    </p:spTree>
    <p:extLst>
      <p:ext uri="{BB962C8B-B14F-4D97-AF65-F5344CB8AC3E}">
        <p14:creationId xmlns:p14="http://schemas.microsoft.com/office/powerpoint/2010/main" val="30185271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http://www.who.int/entity/medicines/areas/quality_safety/en/index.html"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grpSp>
      </p:grpSp>
      <p:sp>
        <p:nvSpPr>
          <p:cNvPr id="18" name="Rectangle 26"/>
          <p:cNvSpPr>
            <a:spLocks noChangeArrowheads="1"/>
          </p:cNvSpPr>
          <p:nvPr userDrawn="1"/>
        </p:nvSpPr>
        <p:spPr bwMode="auto">
          <a:xfrm>
            <a:off x="3857625" y="776288"/>
            <a:ext cx="1060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b="1" dirty="0">
                <a:ea typeface="Calibri" pitchFamily="34" charset="0"/>
                <a:cs typeface="Times New Roman" pitchFamily="18" charset="0"/>
              </a:rPr>
              <a:t>                       </a:t>
            </a:r>
            <a:endParaRPr lang="en-GB" sz="900" dirty="0">
              <a:ea typeface="Calibri" pitchFamily="34" charset="0"/>
              <a:cs typeface="Times New Roman" pitchFamily="18" charset="0"/>
            </a:endParaRPr>
          </a:p>
          <a:p>
            <a:pPr eaLnBrk="0" hangingPunct="0"/>
            <a:r>
              <a:rPr lang="en-US" sz="1100" b="1" dirty="0">
                <a:ea typeface="Calibri" pitchFamily="34" charset="0"/>
                <a:cs typeface="Times New Roman" pitchFamily="18" charset="0"/>
              </a:rPr>
              <a:t> </a:t>
            </a:r>
            <a:endParaRPr lang="en-US" dirty="0">
              <a:ea typeface="Calibri" pitchFamily="34" charset="0"/>
              <a:cs typeface="Times New Roman" pitchFamily="18" charset="0"/>
            </a:endParaRPr>
          </a:p>
        </p:txBody>
      </p:sp>
      <p:pic>
        <p:nvPicPr>
          <p:cNvPr id="19" name="Picture 31" descr="blurb-election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501332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0" descr="girl-sud-15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2275" y="5024438"/>
            <a:ext cx="15843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9" descr="wome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27538" y="5013325"/>
            <a:ext cx="18732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descr="blurb-polic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03575" y="501332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2"/>
          <p:cNvSpPr>
            <a:spLocks noChangeArrowheads="1"/>
          </p:cNvSpPr>
          <p:nvPr userDrawn="1"/>
        </p:nvSpPr>
        <p:spPr bwMode="auto">
          <a:xfrm>
            <a:off x="3857625" y="860425"/>
            <a:ext cx="222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b="1" dirty="0">
                <a:ea typeface="Calibri" pitchFamily="34" charset="0"/>
                <a:cs typeface="Times New Roman" pitchFamily="18" charset="0"/>
              </a:rPr>
              <a:t> </a:t>
            </a:r>
            <a:endParaRPr lang="en-US" dirty="0">
              <a:ea typeface="Calibri" pitchFamily="34" charset="0"/>
              <a:cs typeface="Times New Roman" pitchFamily="18" charset="0"/>
            </a:endParaRPr>
          </a:p>
        </p:txBody>
      </p:sp>
      <p:pic>
        <p:nvPicPr>
          <p:cNvPr id="24" name="Picture 37" descr="Open bottles of pills, seen from an overhead view">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300788" y="5013325"/>
            <a:ext cx="15843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40650" y="5013325"/>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9" descr="new UNDP logo"/>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01013" y="549275"/>
            <a:ext cx="762000" cy="15525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39"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GB"/>
              <a:t>Procurement for Results</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GB"/>
              <a:t>UNDP Strategy 2008-2011</a:t>
            </a:r>
          </a:p>
        </p:txBody>
      </p:sp>
      <p:sp>
        <p:nvSpPr>
          <p:cNvPr id="27" name="Rectangle 16"/>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28" name="Rectangle 17"/>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GB" dirty="0"/>
          </a:p>
        </p:txBody>
      </p:sp>
      <p:sp>
        <p:nvSpPr>
          <p:cNvPr id="29" name="Rectangle 18"/>
          <p:cNvSpPr>
            <a:spLocks noGrp="1" noChangeArrowheads="1"/>
          </p:cNvSpPr>
          <p:nvPr>
            <p:ph type="sldNum" sz="quarter" idx="12"/>
          </p:nvPr>
        </p:nvSpPr>
        <p:spPr/>
        <p:txBody>
          <a:bodyPr/>
          <a:lstStyle>
            <a:lvl1pPr>
              <a:defRPr>
                <a:solidFill>
                  <a:schemeClr val="tx1"/>
                </a:solidFill>
              </a:defRPr>
            </a:lvl1pPr>
          </a:lstStyle>
          <a:p>
            <a:pPr>
              <a:defRPr/>
            </a:pPr>
            <a:fld id="{3B15F8BF-2415-4B38-80C2-F46BC3FE669F}" type="slidenum">
              <a:rPr lang="en-GB"/>
              <a:pPr>
                <a:defRPr/>
              </a:pPr>
              <a:t>‹#›</a:t>
            </a:fld>
            <a:endParaRPr lang="en-GB" dirty="0"/>
          </a:p>
        </p:txBody>
      </p:sp>
    </p:spTree>
    <p:extLst>
      <p:ext uri="{BB962C8B-B14F-4D97-AF65-F5344CB8AC3E}">
        <p14:creationId xmlns:p14="http://schemas.microsoft.com/office/powerpoint/2010/main" val="200768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0E6F8DA-5CBD-47EC-885C-B332682AAB9B}" type="slidenum">
              <a:rPr lang="en-GB"/>
              <a:pPr>
                <a:defRPr/>
              </a:pPr>
              <a:t>‹#›</a:t>
            </a:fld>
            <a:endParaRPr lang="en-GB" dirty="0"/>
          </a:p>
        </p:txBody>
      </p:sp>
    </p:spTree>
    <p:extLst>
      <p:ext uri="{BB962C8B-B14F-4D97-AF65-F5344CB8AC3E}">
        <p14:creationId xmlns:p14="http://schemas.microsoft.com/office/powerpoint/2010/main" val="217448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A4BBC21-F7DB-4E67-A4E7-09E24DD790DF}" type="slidenum">
              <a:rPr lang="en-GB"/>
              <a:pPr>
                <a:defRPr/>
              </a:pPr>
              <a:t>‹#›</a:t>
            </a:fld>
            <a:endParaRPr lang="en-GB" dirty="0"/>
          </a:p>
        </p:txBody>
      </p:sp>
    </p:spTree>
    <p:extLst>
      <p:ext uri="{BB962C8B-B14F-4D97-AF65-F5344CB8AC3E}">
        <p14:creationId xmlns:p14="http://schemas.microsoft.com/office/powerpoint/2010/main" val="318409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423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484313"/>
            <a:ext cx="4038600" cy="233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84313"/>
            <a:ext cx="4038600" cy="233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57200" y="3971925"/>
            <a:ext cx="8229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sldNum" sz="quarter" idx="10"/>
          </p:nvPr>
        </p:nvSpPr>
        <p:spPr>
          <a:ln/>
        </p:spPr>
        <p:txBody>
          <a:bodyPr/>
          <a:lstStyle>
            <a:lvl1pPr>
              <a:defRPr/>
            </a:lvl1pPr>
          </a:lstStyle>
          <a:p>
            <a:pPr>
              <a:defRPr/>
            </a:pPr>
            <a:fld id="{80BA9D85-AC83-4BB0-A5B6-08DDEFCA3FFC}" type="slidenum">
              <a:rPr lang="en-GB"/>
              <a:pPr>
                <a:defRPr/>
              </a:pPr>
              <a:t>‹#›</a:t>
            </a:fld>
            <a:endParaRPr lang="en-GB" dirty="0"/>
          </a:p>
        </p:txBody>
      </p:sp>
    </p:spTree>
    <p:extLst>
      <p:ext uri="{BB962C8B-B14F-4D97-AF65-F5344CB8AC3E}">
        <p14:creationId xmlns:p14="http://schemas.microsoft.com/office/powerpoint/2010/main" val="240545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423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313"/>
            <a:ext cx="4038600" cy="4824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84313"/>
            <a:ext cx="4038600" cy="233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71925"/>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sldNum" sz="quarter" idx="10"/>
          </p:nvPr>
        </p:nvSpPr>
        <p:spPr>
          <a:ln/>
        </p:spPr>
        <p:txBody>
          <a:bodyPr/>
          <a:lstStyle>
            <a:lvl1pPr>
              <a:defRPr/>
            </a:lvl1pPr>
          </a:lstStyle>
          <a:p>
            <a:pPr>
              <a:defRPr/>
            </a:pPr>
            <a:fld id="{00800856-0E2B-45F6-AE08-5F27F6D70687}" type="slidenum">
              <a:rPr lang="en-GB"/>
              <a:pPr>
                <a:defRPr/>
              </a:pPr>
              <a:t>‹#›</a:t>
            </a:fld>
            <a:endParaRPr lang="en-GB" dirty="0"/>
          </a:p>
        </p:txBody>
      </p:sp>
    </p:spTree>
    <p:extLst>
      <p:ext uri="{BB962C8B-B14F-4D97-AF65-F5344CB8AC3E}">
        <p14:creationId xmlns:p14="http://schemas.microsoft.com/office/powerpoint/2010/main" val="359724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3DD853E3-CE98-4B7D-B8A4-83EF9B54BC04}" type="slidenum">
              <a:rPr lang="en-GB"/>
              <a:pPr>
                <a:defRPr/>
              </a:pPr>
              <a:t>‹#›</a:t>
            </a:fld>
            <a:endParaRPr lang="en-GB" dirty="0"/>
          </a:p>
        </p:txBody>
      </p:sp>
    </p:spTree>
    <p:extLst>
      <p:ext uri="{BB962C8B-B14F-4D97-AF65-F5344CB8AC3E}">
        <p14:creationId xmlns:p14="http://schemas.microsoft.com/office/powerpoint/2010/main" val="288090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B190B8F7-4570-4A3B-AAAF-8DAF7EDB566C}" type="slidenum">
              <a:rPr lang="en-GB"/>
              <a:pPr>
                <a:defRPr/>
              </a:pPr>
              <a:t>‹#›</a:t>
            </a:fld>
            <a:endParaRPr lang="en-GB" dirty="0"/>
          </a:p>
        </p:txBody>
      </p:sp>
    </p:spTree>
    <p:extLst>
      <p:ext uri="{BB962C8B-B14F-4D97-AF65-F5344CB8AC3E}">
        <p14:creationId xmlns:p14="http://schemas.microsoft.com/office/powerpoint/2010/main" val="61635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3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43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EDC60910-7EE4-44CB-9C62-A8B6496B1317}" type="slidenum">
              <a:rPr lang="en-GB"/>
              <a:pPr>
                <a:defRPr/>
              </a:pPr>
              <a:t>‹#›</a:t>
            </a:fld>
            <a:endParaRPr lang="en-GB" dirty="0"/>
          </a:p>
        </p:txBody>
      </p:sp>
    </p:spTree>
    <p:extLst>
      <p:ext uri="{BB962C8B-B14F-4D97-AF65-F5344CB8AC3E}">
        <p14:creationId xmlns:p14="http://schemas.microsoft.com/office/powerpoint/2010/main" val="91576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7181E012-F7AF-4DB6-ADC4-E30D69C5B6EC}" type="slidenum">
              <a:rPr lang="en-GB"/>
              <a:pPr>
                <a:defRPr/>
              </a:pPr>
              <a:t>‹#›</a:t>
            </a:fld>
            <a:endParaRPr lang="en-GB" dirty="0"/>
          </a:p>
        </p:txBody>
      </p:sp>
    </p:spTree>
    <p:extLst>
      <p:ext uri="{BB962C8B-B14F-4D97-AF65-F5344CB8AC3E}">
        <p14:creationId xmlns:p14="http://schemas.microsoft.com/office/powerpoint/2010/main" val="320597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BA4F5CF-FB25-40C8-BFF3-4F6A6507F6BA}" type="slidenum">
              <a:rPr lang="en-GB"/>
              <a:pPr>
                <a:defRPr/>
              </a:pPr>
              <a:t>‹#›</a:t>
            </a:fld>
            <a:endParaRPr lang="en-GB" dirty="0"/>
          </a:p>
        </p:txBody>
      </p:sp>
    </p:spTree>
    <p:extLst>
      <p:ext uri="{BB962C8B-B14F-4D97-AF65-F5344CB8AC3E}">
        <p14:creationId xmlns:p14="http://schemas.microsoft.com/office/powerpoint/2010/main" val="69247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E4A2E4C-46DF-4BBA-B165-D4A17E95D022}" type="slidenum">
              <a:rPr lang="en-GB"/>
              <a:pPr>
                <a:defRPr/>
              </a:pPr>
              <a:t>‹#›</a:t>
            </a:fld>
            <a:endParaRPr lang="en-GB" dirty="0"/>
          </a:p>
        </p:txBody>
      </p:sp>
    </p:spTree>
    <p:extLst>
      <p:ext uri="{BB962C8B-B14F-4D97-AF65-F5344CB8AC3E}">
        <p14:creationId xmlns:p14="http://schemas.microsoft.com/office/powerpoint/2010/main" val="357486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432D265-441D-4420-BC7F-2133A28313B4}" type="slidenum">
              <a:rPr lang="en-GB"/>
              <a:pPr>
                <a:defRPr/>
              </a:pPr>
              <a:t>‹#›</a:t>
            </a:fld>
            <a:endParaRPr lang="en-GB" dirty="0"/>
          </a:p>
        </p:txBody>
      </p:sp>
    </p:spTree>
    <p:extLst>
      <p:ext uri="{BB962C8B-B14F-4D97-AF65-F5344CB8AC3E}">
        <p14:creationId xmlns:p14="http://schemas.microsoft.com/office/powerpoint/2010/main" val="232030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3F844B9-069C-4405-970D-2C616C2B039A}" type="slidenum">
              <a:rPr lang="en-GB"/>
              <a:pPr>
                <a:defRPr/>
              </a:pPr>
              <a:t>‹#›</a:t>
            </a:fld>
            <a:endParaRPr lang="en-GB" dirty="0"/>
          </a:p>
        </p:txBody>
      </p:sp>
    </p:spTree>
    <p:extLst>
      <p:ext uri="{BB962C8B-B14F-4D97-AF65-F5344CB8AC3E}">
        <p14:creationId xmlns:p14="http://schemas.microsoft.com/office/powerpoint/2010/main" val="338845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412750" y="6381750"/>
            <a:ext cx="8731250" cy="2746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2"/>
                </a:solidFill>
                <a:latin typeface="Arial Black" pitchFamily="34" charset="0"/>
              </a:defRPr>
            </a:lvl1pPr>
          </a:lstStyle>
          <a:p>
            <a:pPr>
              <a:defRPr/>
            </a:pPr>
            <a:fld id="{4A5855FB-C9C4-4CB7-9E5A-8A7A09340C5F}" type="slidenum">
              <a:rPr lang="en-GB"/>
              <a:pPr>
                <a:defRPr/>
              </a:pPr>
              <a:t>‹#›</a:t>
            </a:fld>
            <a:endParaRPr lang="en-GB" dirty="0"/>
          </a:p>
        </p:txBody>
      </p:sp>
      <p:sp>
        <p:nvSpPr>
          <p:cNvPr id="1028" name="Rectangle 5"/>
          <p:cNvSpPr>
            <a:spLocks noChangeArrowheads="1"/>
          </p:cNvSpPr>
          <p:nvPr/>
        </p:nvSpPr>
        <p:spPr bwMode="auto">
          <a:xfrm>
            <a:off x="0" y="0"/>
            <a:ext cx="285750" cy="5334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dirty="0">
              <a:latin typeface="Times New Roman" pitchFamily="18" charset="0"/>
            </a:endParaRPr>
          </a:p>
        </p:txBody>
      </p:sp>
      <p:sp>
        <p:nvSpPr>
          <p:cNvPr id="1029" name="Rectangle 6"/>
          <p:cNvSpPr>
            <a:spLocks noChangeArrowheads="1"/>
          </p:cNvSpPr>
          <p:nvPr/>
        </p:nvSpPr>
        <p:spPr bwMode="auto">
          <a:xfrm>
            <a:off x="412750" y="134938"/>
            <a:ext cx="873125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030" name="Rectangle 7"/>
          <p:cNvSpPr>
            <a:spLocks noChangeArrowheads="1"/>
          </p:cNvSpPr>
          <p:nvPr/>
        </p:nvSpPr>
        <p:spPr bwMode="auto">
          <a:xfrm>
            <a:off x="409575" y="134938"/>
            <a:ext cx="138113" cy="1412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chemeClr val="hlink"/>
              </a:solidFill>
            </a:endParaRPr>
          </a:p>
        </p:txBody>
      </p:sp>
      <p:sp>
        <p:nvSpPr>
          <p:cNvPr id="1031" name="Rectangle 8"/>
          <p:cNvSpPr>
            <a:spLocks noChangeArrowheads="1"/>
          </p:cNvSpPr>
          <p:nvPr/>
        </p:nvSpPr>
        <p:spPr bwMode="auto">
          <a:xfrm>
            <a:off x="547688" y="0"/>
            <a:ext cx="139700" cy="1381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chemeClr val="hlink"/>
              </a:solidFill>
            </a:endParaRPr>
          </a:p>
        </p:txBody>
      </p:sp>
      <p:sp>
        <p:nvSpPr>
          <p:cNvPr id="1032" name="Rectangle 9"/>
          <p:cNvSpPr>
            <a:spLocks noChangeArrowheads="1"/>
          </p:cNvSpPr>
          <p:nvPr/>
        </p:nvSpPr>
        <p:spPr bwMode="auto">
          <a:xfrm>
            <a:off x="547688" y="134938"/>
            <a:ext cx="139700" cy="1412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chemeClr val="accent2"/>
              </a:solidFill>
            </a:endParaRPr>
          </a:p>
        </p:txBody>
      </p:sp>
      <p:sp>
        <p:nvSpPr>
          <p:cNvPr id="1033" name="Rectangle 10"/>
          <p:cNvSpPr>
            <a:spLocks noChangeArrowheads="1"/>
          </p:cNvSpPr>
          <p:nvPr/>
        </p:nvSpPr>
        <p:spPr bwMode="auto">
          <a:xfrm>
            <a:off x="274638" y="274638"/>
            <a:ext cx="136525" cy="1381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chemeClr val="hlink"/>
              </a:solidFill>
            </a:endParaRPr>
          </a:p>
        </p:txBody>
      </p:sp>
      <p:sp>
        <p:nvSpPr>
          <p:cNvPr id="1034" name="Rectangle 11"/>
          <p:cNvSpPr>
            <a:spLocks noChangeArrowheads="1"/>
          </p:cNvSpPr>
          <p:nvPr/>
        </p:nvSpPr>
        <p:spPr bwMode="auto">
          <a:xfrm>
            <a:off x="131763" y="136525"/>
            <a:ext cx="141287" cy="138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endParaRPr>
          </a:p>
        </p:txBody>
      </p:sp>
      <p:sp>
        <p:nvSpPr>
          <p:cNvPr id="1035" name="Rectangle 12"/>
          <p:cNvSpPr>
            <a:spLocks noChangeArrowheads="1"/>
          </p:cNvSpPr>
          <p:nvPr/>
        </p:nvSpPr>
        <p:spPr bwMode="auto">
          <a:xfrm>
            <a:off x="409575" y="271463"/>
            <a:ext cx="138113" cy="138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chemeClr val="accent2"/>
              </a:solidFill>
            </a:endParaRPr>
          </a:p>
        </p:txBody>
      </p:sp>
      <p:sp>
        <p:nvSpPr>
          <p:cNvPr id="1036" name="Rectangle 13"/>
          <p:cNvSpPr>
            <a:spLocks noChangeArrowheads="1"/>
          </p:cNvSpPr>
          <p:nvPr/>
        </p:nvSpPr>
        <p:spPr bwMode="auto">
          <a:xfrm>
            <a:off x="274638" y="409575"/>
            <a:ext cx="136525" cy="136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chemeClr val="accent2"/>
              </a:solidFill>
            </a:endParaRPr>
          </a:p>
        </p:txBody>
      </p:sp>
      <p:sp>
        <p:nvSpPr>
          <p:cNvPr id="4110" name="Rectangle 14"/>
          <p:cNvSpPr>
            <a:spLocks noGrp="1" noChangeArrowheads="1"/>
          </p:cNvSpPr>
          <p:nvPr>
            <p:ph type="title"/>
          </p:nvPr>
        </p:nvSpPr>
        <p:spPr bwMode="auto">
          <a:xfrm>
            <a:off x="457200" y="4572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8" name="Rectangle 15"/>
          <p:cNvSpPr>
            <a:spLocks noGrp="1" noChangeArrowheads="1"/>
          </p:cNvSpPr>
          <p:nvPr>
            <p:ph type="body" idx="1"/>
          </p:nvPr>
        </p:nvSpPr>
        <p:spPr bwMode="auto">
          <a:xfrm>
            <a:off x="457200" y="1484313"/>
            <a:ext cx="82296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4052"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hf hdr="0" ftr="0" dt="0"/>
  <p:txStyles>
    <p:titleStyle>
      <a:lvl1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bg2"/>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bg2"/>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bg2"/>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bg2"/>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bg2"/>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bg2"/>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www.supplychainexcellenceawards.com/" TargetMode="Externa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www.undp.org/procurement/training" TargetMode="External"/><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dk/url?sa=i&amp;rct=j&amp;q=&amp;esrc=s&amp;frm=1&amp;source=images&amp;cd=&amp;cad=rja&amp;uact=8&amp;docid=_ayMnK-5mHtH8M&amp;tbnid=wyYjJzB_2J4J4M:&amp;ved=0CAUQjRw&amp;url=http://www.br.terra.com/road-to-2012/fotos/0,,OI154590-EI17462,00-Fosbury+The+Man+Who+Revolutionized+the+High+Jump.html&amp;ei=hYuIU6X8OqGC4gSrkYHYBw&amp;bvm=bv.67720277,d.bGE&amp;psig=AFQjCNGGO3kQAAPKzPZtZAx6jXrv-YA4Jw&amp;ust=140154390650599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http://www.cips.org/images/logo-cips.gif" TargetMode="External"/><Relationship Id="rId5" Type="http://schemas.openxmlformats.org/officeDocument/2006/relationships/image" Target="../media/image19.gif"/><Relationship Id="rId4" Type="http://schemas.openxmlformats.org/officeDocument/2006/relationships/hyperlink" Target="http://www.cip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254000" y="549275"/>
            <a:ext cx="8710488" cy="5181600"/>
          </a:xfrm>
        </p:spPr>
        <p:txBody>
          <a:bodyPr/>
          <a:lstStyle/>
          <a:p>
            <a:pPr algn="ctr" eaLnBrk="1" hangingPunct="1">
              <a:lnSpc>
                <a:spcPct val="110000"/>
              </a:lnSpc>
              <a:buFont typeface="Wingdings" pitchFamily="2" charset="2"/>
              <a:buNone/>
            </a:pPr>
            <a:r>
              <a:rPr lang="en-GB" b="1" dirty="0" smtClean="0">
                <a:effectLst>
                  <a:outerShdw blurRad="38100" dist="38100" dir="2700000" algn="tl">
                    <a:srgbClr val="000000">
                      <a:alpha val="43137"/>
                    </a:srgbClr>
                  </a:outerShdw>
                </a:effectLst>
              </a:rPr>
              <a:t>Procurement Certification – Who needs it?</a:t>
            </a:r>
          </a:p>
          <a:p>
            <a:pPr algn="ctr" eaLnBrk="1" hangingPunct="1">
              <a:lnSpc>
                <a:spcPct val="110000"/>
              </a:lnSpc>
              <a:buFont typeface="Wingdings" pitchFamily="2" charset="2"/>
              <a:buNone/>
            </a:pPr>
            <a:endParaRPr lang="en-GB" sz="2400" dirty="0" smtClean="0"/>
          </a:p>
          <a:p>
            <a:pPr algn="ctr" eaLnBrk="1" hangingPunct="1">
              <a:lnSpc>
                <a:spcPct val="110000"/>
              </a:lnSpc>
              <a:buFont typeface="Wingdings" pitchFamily="2" charset="2"/>
              <a:buNone/>
            </a:pPr>
            <a:endParaRPr lang="en-GB" sz="2400" dirty="0" smtClean="0"/>
          </a:p>
          <a:p>
            <a:pPr algn="ctr" eaLnBrk="1" hangingPunct="1">
              <a:lnSpc>
                <a:spcPct val="110000"/>
              </a:lnSpc>
              <a:buFont typeface="Wingdings" pitchFamily="2" charset="2"/>
              <a:buNone/>
            </a:pPr>
            <a:endParaRPr lang="en-GB" sz="2400" dirty="0" smtClean="0"/>
          </a:p>
          <a:p>
            <a:pPr algn="ctr" eaLnBrk="1" hangingPunct="1">
              <a:lnSpc>
                <a:spcPct val="110000"/>
              </a:lnSpc>
              <a:buFont typeface="Wingdings" pitchFamily="2" charset="2"/>
              <a:buNone/>
            </a:pPr>
            <a:endParaRPr lang="en-GB" sz="2400" dirty="0" smtClean="0"/>
          </a:p>
          <a:p>
            <a:pPr algn="ctr" eaLnBrk="1" hangingPunct="1">
              <a:lnSpc>
                <a:spcPct val="110000"/>
              </a:lnSpc>
              <a:buFont typeface="Wingdings" pitchFamily="2" charset="2"/>
              <a:buNone/>
            </a:pPr>
            <a:endParaRPr lang="en-GB" sz="2400" b="1" dirty="0" smtClean="0"/>
          </a:p>
          <a:p>
            <a:pPr algn="ctr" eaLnBrk="1" hangingPunct="1">
              <a:lnSpc>
                <a:spcPct val="110000"/>
              </a:lnSpc>
              <a:buFont typeface="Wingdings" pitchFamily="2" charset="2"/>
              <a:buNone/>
            </a:pPr>
            <a:endParaRPr lang="en-GB" sz="2400" b="1" dirty="0" smtClean="0"/>
          </a:p>
          <a:p>
            <a:pPr algn="ctr" eaLnBrk="1" hangingPunct="1">
              <a:lnSpc>
                <a:spcPct val="110000"/>
              </a:lnSpc>
              <a:buFont typeface="Wingdings" pitchFamily="2" charset="2"/>
              <a:buNone/>
            </a:pPr>
            <a:endParaRPr lang="en-GB" sz="2400" dirty="0" smtClean="0"/>
          </a:p>
          <a:p>
            <a:pPr eaLnBrk="1" hangingPunct="1">
              <a:lnSpc>
                <a:spcPct val="90000"/>
              </a:lnSpc>
              <a:buFont typeface="Wingdings" pitchFamily="2" charset="2"/>
              <a:buNone/>
            </a:pPr>
            <a:endParaRPr lang="en-GB" sz="2400" dirty="0" smtClean="0"/>
          </a:p>
        </p:txBody>
      </p:sp>
      <p:sp>
        <p:nvSpPr>
          <p:cNvPr id="4100" name="TextBox 4"/>
          <p:cNvSpPr txBox="1">
            <a:spLocks noChangeArrowheads="1"/>
          </p:cNvSpPr>
          <p:nvPr/>
        </p:nvSpPr>
        <p:spPr bwMode="auto">
          <a:xfrm>
            <a:off x="4787900" y="5516563"/>
            <a:ext cx="3960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a-DK" sz="1400" b="1"/>
              <a:t>United Nations Development Programme</a:t>
            </a:r>
          </a:p>
          <a:p>
            <a:pPr eaLnBrk="1" hangingPunct="1"/>
            <a:r>
              <a:rPr lang="da-DK" sz="1400"/>
              <a:t>In Cooperation with The Chartered Institute of Purchasing &amp; Supply (CIPS)</a:t>
            </a:r>
            <a:endParaRPr lang="en-GB" sz="140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484784"/>
            <a:ext cx="2145092" cy="30581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7" descr="C:\Users\torben.soll\AppData\Local\Microsoft\Windows\Temporary Internet Files\Content.Outlook\XNFBFDJT\15c.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4725144"/>
            <a:ext cx="2145092" cy="1475988"/>
          </a:xfrm>
          <a:prstGeom prst="rect">
            <a:avLst/>
          </a:prstGeom>
          <a:noFill/>
          <a:ln>
            <a:noFill/>
          </a:ln>
        </p:spPr>
      </p:pic>
      <p:pic>
        <p:nvPicPr>
          <p:cNvPr id="10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1484784"/>
            <a:ext cx="2227880" cy="11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4" descr="data:image/jpeg;base64,/9j/4AAQSkZJRgABAQAAAQABAAD/2wCEAAkGBxQHBhUUBxQUFhUWGBoaFxIYGBcaHBwgHh4WIRofHhsgHCggGx8xIBgeITIhJSkrMDIvGB8zODMsNyg5LisBCgoKDg0OGxAQGzAmICU3NzQ2ODQ3NzUtNDU2Mjc3NzAuLCw1NC40Ly4vLyw0LDU0LDU0LDQsNCw0LC4uLC8vNP/AABEIAQsAvQMBEQACEQEDEQH/xAAbAAEAAgMBAQAAAAAAAAAAAAAABgcDBAUCAf/EAE0QAAEDAgMCCAoIBQIBDQAAAAEAAgMEEQUSIQYxBxMiNkFRc7IUFzI1YXFykpPSFiNSU1SBscEzYpGh0RXwQiQlJjQ3Q2ODorPCw9P/xAAaAQEAAwEBAQAAAAAAAAAAAAAAAwQFAgYB/8QANxEAAgECAQgHCAIDAQEAAAAAAAECAxEEBRIhMTNBUWEUFTJxgaHwEyJSU5GxwdHh8SNCgkQ0/9oADAMBAAIRAxEAPwC8UAQBAEAQBAEAQBAEAQBAEAQBAEAQBAEAQBAEAQBAEAQBAEAQBAEAQBAEAQBAEAQBAEAQBAEAQBAEAQBAEAQBAEAQBAEAQBAEAQBAEAQBAEAQBAEAQBAEAQBAEAQBAEAQBAQHhH2nqMArom4a5oD2Em7Q7UH0rRwOGp1YtyM7HYmdFrN3kQ8Y1f8AeM+G1Xur6HAodY1uQ8Y1f94z4bU6vocB1jW5DxjV/wB4z4bU6vocB1jW5DxjV/3jPhtTq+hwHWNbkPGNX/eM+G1Or6HAdY1uQ8Y1f94z4bU6vocB1jW5DxjV/wB4z4bU6vocB1jW5DxjV/3jPhtTq+hwHWNbkPGNX/eM+G1Or6HAdY1uQ8Y1f94z4bU6vocB1jW5FrbJVz8T2dhlqyC97buIFuk9H5LGxEFCq4rUjaw83OmpPWzrqEmCAIAgCAIAgCAIAgCAICqOGXzpB2bu8FsZM7MjGyp2oleLUMoIAgCAIAgCAIAgCAvrYDmdT+we85ecxm2kemwmxiSBViwEAQBAEAQBAEAQBAEAQFUcMvnSDs3d4LYyZ2ZGNlTtRK8WoZQQG5VYZJR0jJKtuQP1YHaOcPtBu8N9Jte+l1HGrGTajpsSSoyjFSloubsOAmOASYxI2nY4XaHAukcOtsQ1t6XFo9K4de7tTWc/L6kscNZZ1R5q8/odDBcKo8VncymbWvLWPdmvEwEtaTlsGvsTa2/pUVWrWpq7zfP+CalRo1NCUvL+TDiGE0tPKGSSTU7yL2k4qdvqc6E5mH1t/JfYVarV0k1yuvv+zmpQpRdm2nzs/t+jlYjhUmHFpnylj/ImYc0buuzhv9I3jqU8KsZ6tfDeV6lGUNerjuGJYTLhrGOqW8iQXjlabsePQf2Nj6Ep1YzulrX1FSjOnZvU95oqQiCAvrYDmdT+we85ecxm2kemwmxiSBViwEAQBAEAQBAEAQBAEAQFUcMvnSDs3d4LYyZ2ZGNlTtRK8WoZRP8AZTZ7wala+ph4yV8tuLNgGMbGHkknRt3OY1xN+SSBcmxzMRiM5tJ2SXne37sauGw+Yk2rtvytf+zFiVa1mMeG1wFS57wyniF8rshAe9oseQHXYzfd3KIK6hBuHso+7x/Xfx+gqTip+1l7zehfn+Pqeq/BjSV2ejjdWzSvcM8uVzISN7JAHZTIBvLyGDSwNtPkKudG0nmpcNb5rl3aT5OlmyvFZ8nx1Lk+fkbGEVsjq14rcSzOEM31UAeY22jccwLcjCW7xlvqND0rmpCOanGnvWvXr8XpO6c2286pd2erVq5WR4wVsuK1rGeEQV8N+XHMCJWjpcM4z/m1xFzY6L7VzacW81wfLV5aPI+Us6cks5TXPX56Tf2kpoMGw81FFE6WlqhGDEOTGwacsDymyEABpsLHNcm4CioSnUlmSdpRvp3vl3cSSuoUo56V4yto3Ln38DXwSM0+HSU1K4Ti3HwROtd7Dq10YOh1Do5Ij/NbpDuqrvJTejc/5+6fpfKSzYuEdO9fx9mvTjO2WBDCsSe6i/gOfyP5czGPDfVZ2nsnqVzC1/aRSlr9Io4vD+zk3HUR1WioX1sBzOp/YPecvOYzbSPTYTYxJAqxYCAIAgCAIAgCAIAgCAICqOGXzpB2bu8FsZM7MjGyp2okDoY+NqmhwuBynD+VoLnf+kFaU3aJm01eSLU2ulNHSVOY8mV9oYx/3jnsiBc7/wANpO7cXEX6AsbDJSlHlr5aX5s28Q82MuernoXkiL1MopsaqZYvJoI2wwDTR4IjYfTZxkk9YVyKvTjF/wC7u+7X+kU5O1SU1qgrLv1ftnS2XwmV8ccFKxrmStbJXPfcgiQXjjB8oODDnFjfM8E6KLEVY3c29K0R8N/10EtClKygt+mXju+mk7tJs07B61wp/BYYMpYyRzQ+V7ntcAXveNOVY5RodyrSxCqRV7t+S7kizDDum9FkvPxPlFsg8tdKY4Iqlhc2KUMyttoOMdE1xZn8ottpqCQSLD7LFLs3bjvX4vrtxPkcL/tZKW5/m2ruObiFY/DJ4osQb9XVXiqoTbK2Q5M0sdicuYPz2FhpcgOOkkIKacovTHSny4Pu9aCOc3BqMloloa58V68zg4PJ4HT5KxrnmkqeLcG3DskuZpyEahzZIw9ttbu9Ks1VnO8dGcr+K4+DsytSearPTmu3g+Hc0d7bCmMuzEhe9spkmbJFKLctjKe+aw0Bysde2l+q9hXw0rVVotZWfff92LGKi3Rem93dfT9XKwWuYpfWwHM6n9g95y85jNtI9NhNjEkCrFgIAgCAIAgCAIAgCAIAgKo4ZfOkHZu7wWxkzsyMbKnaiRbYyZsG1EBqRdhcWOB3We1zDf0crVXMUm6MrFPBtKtG5MNo43YVhkfhxzObNHG0nop4HN5R9Lnlhcem7epUaDVSTzeDfi/4vY0a16cVncV9F6VzZpqWXEKmtjZR04HhDQJHRy5HgSSBznHPyiA7Npbefy5lKMFCWe9XFXWjuOoqU3OOYtfDXpO5U1X+ibQRxlukkbjG2PkiV7GMBa4E2ByxsDPXa/XWjH2lNyvq47lf+7liU/Z1EuPm/Wo5W2GHx7TNaynke6o5Lo4HPjjMbZMpJew2dYNaTaxdr1WU2GqSo6Wvd46724P0iHE041tCenhw8PTJtS3pcOb4Y5pcxgzuGguAMx9A6VQl70vdL0dEdJBNqMZjrDB4CIJ/CKi0eeOTQAMYTqRc57jNoLdBsStGhRlHOzrqy06fH7FCvWi83Ns7s4mIYma2Ku8DihafComxPY0h0jjLI5uY5jmNmX6N6nhTzXDOb1O/LQV5Vc5TzUtatz0nexaJsOETzxG8L4HGmZ1Oqh9YAPRlLvQJH9AVem25xg9aen/nV65IsVElCUlqa0f9a/XNlTraMIvrYDmdT+we85ecxm2kemwmxiSBViwEAQBAEAQBAEAQBAEAQFUcMvnSDs3d4LYyZ2ZGNlTtRIVgtW2hxVj6pueMEiRnWxwLXj15XFaFWDlBpazPoTUJpvUWRi1C6fC5uPfxsbaN/EVF75mh0bjn/nGRoJ6bA77gZNOaU1ZWedpX65a+42KkG4O7uraH++eo+U210uCsjOJMzRA8TUADlxytHldTmPbZ467usehfXhY1L5j061wa/a1BYmVNLOWjU+T/AEzvbXS0zqaOSqlijlaC6ndKDo4gWdk3m2h1BsbEjSyr4dVLtJNrfb9k+IdOybaT3XNDZPB3V2afGGxioHJZVwkXe0ixfmBLC46jMAHAdV1JiKqj7kG83g93LiR4ek5e/O1+K38ySx4YYqYtdNM+98xcW3dpb7IDdPs2VR1Lu9ki0oWVrsrbG6cYQW1sJuwRCKjiDf4TuW3lG7g7KA5wdc53OuNBdatKXtP8T43lz/vyRl1Y+z/yrhZLh/XmfNnsMdT1lJC4fw52yTdq5pcyP1sjjJd1FxCVqianLirLu4+LegUKTi4Q4O77+HgjY2ik/wBI2dHhZ5bmyR00H2GPLwZXfzFhyt6hpvzW5oL2lXRq0Nvmt311/wBHVeXs6WnuS/P09ayuFqmOX1sBzOp/YPecvOYzbSPTYTYxJAqxYCAIAgCAIAgCAIAgCAICqOGXzpB2bu8FsZM7MjGyp2oleLUMosLY/Em4lRmFsjY5XNLXwSX4qcEFpc074pSDYkXvvyuJNsvE03CWda64rWv2uH0ujWwtVTjm3s+D1P8AT4/WzOvW0M9PXwyxNbxzomxy077Fkz4uU2zt2ctBex/RxVjY3ChhODi4vVe6e9J/jc1zLE4TUlJa9TW52/O9PkRqJkshkGGHwuNzi6Win/jMdrmJbcOzdGeM+saK03FWz/de5rV65MqJT05nvLenr9dx62fdTQYq/LFV00nEzEx5wQAI33ILmteCBqL31St7RwWmMldff6Cj7NTeiUXZ/Yk9Dty+twotwilqJJA0NZI8NybvLe++VtrXI6esdFSWDUZ3nJJefckW44xyh7kW35eLOBhBlNXM5tQJp3NBnn8qnga05g8m1pJG25AbyWm9r20s1M3NSzbLcv8AZ8uSe/iVqWddvOu97/1XPm1uJBR4W/DsMgu9sQZxksk8+ruMluAMt7PkDHFpubXI8qxCqyqKc5aL30WXBfZX9ItRpuEY6bW03fF/dlfbVYszEavLQl7o2kkyyG8krt2d3ULaNaAABfQXstPD0nBXlr4LUuX7MrFVlN2jq8363HCVkql9bAczqf2D3nLzmM20j02E2MSQKsWAgCAIAgCAIAgCAIAgCAqjhl86Qdm7vBbGTOzIxsqdqJXi1DKM1LUOpZw6G1x0EAgjpBadCDuIK5lFSVmdQm4O6LA2exqHFoMgpn8YCPqoqt8YJFiHMjfI1osRoGlxFlmVqM6bvnaOLV/q0ma1CtCqrZungnb6K50sewRmIjjsfZHSEW+tMmeZ1twysAYXbgPLOiio1pQ92m3L7ef8EtWjGfvVFm/fy/k5FfiLMD5M1TiDTpli49rpA09L2lmWLTUMuXai4CmhTdXSox+mjw4kM6saWhyl9dPjwMjqSnxqnD66qqTCSA2aSUyRB32ZmWaYXfmGnodqF8zqlN2jFX4Ws/B6b/fkfc2nVV3J2430eK0W+3M7ngZw7DQwUsTqcEO4yCq4ppItZzy4tcToDq924dSr5+fK+c87mr/T+kWMzMjbN93k7fX+2QjaXaNs0zmYXFGzeHT5nSyHrDZHi4HQbb+u2/QoYdpXm33al9EZ2IxSbcYJd+t/VkVV0oBAX1sBzOp/YPecvOYzbSPTYTYxJAqxYCAIAgCAIAgCAIAgCAICqOGXzpB2bu8FsZM7MjGyp2oleLUMoIAgM9FWPoaxstK6z2G7XWBt+RBC5lCMouL1HcKkoSzk9JilkMshdKSXEklxNySd5J6SvqSSsjhtt3ZnosQkoWvFI8tEjSx4FrOad4IP67xdcypxnbOWo7hUlBNRes1bLs4ufUAQBAX1sBzOp/YPecvOYzbSPTYTYxJAqxYCAIAgCAIAgCAIAgCAICqOGXzpB2bu8Fs5M7MjGyp2oleLTMoIAgCAIAgCAIAgCAvrYDmdT+we85ecxm2kemwmxiSBViwEAQBAEAQBAEAQBAEAQEF4Q9oRgtbE19NBNmYTeQXIsdw03LQwVB1Yt5zXcZ+MxCpNXimRL6ds/AUnuD/Cu9BfzGUunx+Wh9O2fgKT3B/hOgv5jHT4/LQ+nbPwFJ7g/wAJ0F/MY6fH5aH07Z+ApPcH+E6C/mMdPj8tHd2Ox+LaDFXRTUVKwCNz7hjSdC0W1HpVfE0JUYZym9ZZwuIjWk45iRwht4wjzfSe4P8ACsdBfzGV+nx+Wh9O2fgKT3B/hOgv5jPnT4/LQ+nbPwFJ7g/wnQX8xjp8flofTtn4Ck9wf4ToL+Yx0+Py0Pp2z8BSe4P8J0F/MY6fH5aLS2WrBX7PwyNY2PM2/FsFmjU7lkV4ZlRxvc2KE8+mpWsdVQkoQBAEAQBAEAQBAEAQBAVRwy+dIOzd3gtjJnZkY2VO1Ei+xeHR4rtNFFXC7HZ8wBI3MeRqNd4CuYqpKnSco6/5KWEpxqVlGWr+DxtfQMwzaSaKjFmMIDRcne1p3nXeV9w03OkpS1jFU4wquMdRq4HTtrMbgjnF2vlja4XIuHOaDqN2hXdWTjTk1uTI6MVKpGL3tHX4QcIiwTH+Lw5pazi2usSXakuvqTfoUGCqyq086Wu5Yx1KFKpaK3G9wUc5X9hJ+sajyjsl3kmTdq+4hbfJV8z2WTsnsXTY3si2Sa7Z38YGyZnWBBcG8m9joNR6CsrEYupSrWWpWNfD4OnUoJvWyvaylfRVbo6oZXsJa4ekf73rTjJSipLUzKnBwk4vcSnYzAYcWwSskrWkuhZdhDnCxyvO4HXUDeqeKrzp1IRjvL2EoQqU5yktKIgrxnl97Bcz6b2P3K85i9tI9NhNjE76rFgIAgCAIAgCAIAgCAIAgKo4ZfOkHZu7wWxkzsyMbKnaicHg3560/wD5n/tyKzjthL1vKuA28fH7GPhB55VHtN7jF9wWwj63jHbeRo7Mc5aXt4u+1S19lLuf2IsPtY96+5IeFrnWOyZ+r1VydsfEtZT2q7j5wUc5X9hJ+saZR2S7xk3avuIW3yVfM9llUNY7D+CqKWlNnxzZh8Y6H0EGx9BWTOCnjHF71+DYhNwwaktz/J42+w5mPYNHiWEje0CZvTbdc+lp5J9FugLrB1HSm6E/D1zOcZSVWmq8PH1yMfBxzZxHs/8A4Sr7jtrT9bxgNjU9bivVpmSX3sFzPpvY/crzmL20j02E2MTvqsWAgCAIAgCAIAgCAIAgCAqjhl86Qdm7vBbGTOzIxsqdqJH+Dt4j2zpy7reP6seB/cq1jV/gl63lXA7ePrcfeEaIxbZz5+ksI9ILGf7/ACXzAu9CPrefcerV2aOyUJn2pphHv46M/k1wcf7AqXEtKjK/AiwsW60bcTtcK0ok2uIb/wAMbAfXqf0cFXycrUfEsZSadbwPfBRzlf2En6xr5lHZLvPuTdq+4hbfJV8z2WGf+xodp/8AcVmf+71wNb/w+uJpcGmPiirjS19jDUaWO4OItr6HDkn05V3jqDlH2kda9eRFk+vmy9nLU/XmSTBcGOAR4rDrk4oPjPWxzZ7fmMpafZVWrW9r7KW++nyLdKl7L2sN2teZUy2jDL72C5n03sfuV5zF7aR6bCbGJ31WLAQBAEAQBAEAQBAEAQBAVRwy+dIOzd3gtjJnZkY2VO1EgNLUOpKlslObOY4Oaeog3C0pRUk095mQk4yUluLFrq/Dttqdj8Sl8GqGtsSd3quRZzbkkag6rLhDEYZtRWdE1pTw+KScnZnjDp8N2MLpaaY1VRYhgbawv1EDK30kkm24df2axGJ91rNifIPDYb3k85kBxKufiVe+WqN3vcXHq9Q9AGg9S0qcFCKitSMupUdSTlLWyVcFHOV/YSfrGqeUdku8u5N2r7iFt8lXzPZNji0PiuFPxjeOz34vW9uNv+mqz/ZT6Xn20fwaXtYdDzL6f5IUtAzS1cM21hrtkZG4pI1tRxT4ze938k5Tu6b/ANbrGqYOcKycF7t79xt08ZCdF57961iqlsmIX3sFzPpvY/crzmL20j02E2MTvqsWAgCAIAgCAIAgCAIAgCAgvCHsrPtDWxOoDGAxhBzuI3m+mhWhgsTCjFqV9Jn43CzrNZu4iXi0rPtU/wAR3yK71jS5lHq2rxQ8WlZ9qn+I75E6xpcx1bV4oeLSs+1T/Ed8idY0uY6tq8UPFpWfap/iO+ROsaXMdW1eKJFsLsbUYHjLpK0xFpic3kuJNyW2/wCEaaKri8XTqwzY31lvCYOdGblK2ojg4NKwDyqf4h+RWusaXMq9W1eKPvi0rPtU/wAQ/InWNLmfOravFDxaVn2qf4h+ROsaXMdW1eKHi0rPtU/xD8idY0uY6tq8UPFpWfap/iH5E6xpcx1bV4otLZagdhez8MVTbMxtjlNxvO4rIrzU6jkt5s0IOFNRe46qhJQgCAIAgCAIAgCAIAgCAqfhlF8Wg7N3eWzkzsSMbKnaiQKkpH1s4ZSMc9x3NaCT6dAtGU1FXk7GZGMpu0VdnXbsbWubcUsn9AP7EqHpdH4ix0Ov8Jz6/CJsN/6/DJGOtzCB+RtYqSFWE+y7kU6NSHaTRpWUhFcmnBOP+kr+wf3o1Qyjsl3mhk3aPuIU1oyq+UGzZoaCTEJslDG6R1r5WtJNtNdNw1GvpXM5xgrydjqEJzdoq503bH1rWXNLL/QE/wBN6h6XR+JE/Q6/ws5E9O6nlLahpa4b2uBBHrB1CnUk1dMryUouzMeUL6c3L82C5n03sfuV5zF7aR6bCbGJ31WLAQBAEAQBAEAQBAEAQBAVPwyedoOzd3ls5M7EjGyp2onI4MOeUXsydxynx+wfgQZO26Nna/airpNpp2U1RI1jH2a0WAAsPQuMNhqUqUW46TvFYqrGq4xloM2z3CFK2cRbRZZoX8lznNbdoPSbCzm9YIv+h5rYCNs6loaPtDKEr5tXSmaPCJs23AcUa6i/gyglo+yRbM31agj126FJgsQ6sLS1ojx2HVKd46mZ+CjnK/sH96Nc5R2S7zrJu1fcQtvkq+Z7J1wP8539g7vxLPylsl3/AIZo5M2r7vyjSxPbSupsYlEVQ6zZHgNysIsHEAWy9S7p4OjKCbjuOauNrRqNJ7yQ4/I3avg8FXUMa2eI2Lh6HBrh12IOa3QVVop0MT7NPQy1WaxGG9o1pRWS1zGL72C5n03sfuV5zF7aR6bCbGJ31WLAQBAEAQBAEAQBAEAQBAVPwyedoOzd3ls5M7EjGyp2onI4MOeUXsydxynx+wfgQZO26NDbjndU9of0CkwmxiRY3byOGdysFYsvhEN9hqHjvL+rv8I5v72WTgv/AKJ21afubGOv0eF9ej7HH4KOcr+wf3o1PlHZLvK+Tdq+4hbfJV8z2Trgf5zv7B3fiWflLZLv/DNHJm1fd+UZsQ4PJZ8TkkmqKZkbnvdmLnEgFxO6wF9etcQx8VBRUW2dzyfKU3JySR42pxqnw7ZluH4C/jRcGWYbjrmNiNCS6264AFtejrD0ak6vtqitwR8xNanCl7Gm78SBrRMwvvYLmfTex+5XnMXtpHpsJsYnfVYsBAEAQBAEAQBAEAQBAEBU/DJ52g7N3eWzkzsSMbKnaicjgw55RezJ3HKfH7B+BBk7bo0duOd9T2n7Bd4TYxI8Zt5G3snsZNjdY01LHRwAgvkcC246m31JO6+4f2PGIxcKcdDuzvDYOdSSclZG1wmY8zFsVbFQkGKAEBw3Fxtmt1gWAB9fQuMBQdODlLWzvKFdVJqMdSPvBRzlf2D+9GmUdku8ZN2r7iFt8lXzPZOuB/nO/sHd+JZ+Utku/wDDNHJm1fd+URLGx/z3P2snfcrlLZx7kU6+0l3s01IRBAX3sFzPpvY/crzmL20j02E2MTvqsWAgCAIAgCAIAgCAIAgCAqfhk87Qdm7vLZyZ2JGNlTtRIZgmLSYJiLZqPLnaCBmBI1BB0BHWr9WlGrHNkZ9GtKlLOiSjxo1lvIp/cf8A/oqfVtLi/XgXOs6vBevE4+M7Y1mMRFtVLZh3xsAaD67akegkhT0sJSpu6Wkgq4yrUVm9BwFZKpM+CjnK/sH96NUMo7Jd5oZN2r7iFt8lXzPZ1dnsdl2erTLQBhcWlhzgkWJaegjXkhQ1qMa0c2RNQryoyzomhUzmpqXPktd7i423XJJP6qWMc1JIilJyk5PeYl9PgQF97Bcz6b2P3K85i9tI9NhNjE76rFgIAgCAIAgCAIAgCAIAgOXi+z1NjMrXYnEHlosCS4WH5EKanXqU1aDsRVKFOppmrmh9BaD8O33pPmUnTa/xEfQ6Hwj6C0H4dvvSfMnTa/xDodD4R9BaD8O33pPmTptf4h0Oh8I+gtB+Hb70nzJ02v8AEOh0PhNvC9mKXCagvw+EMcWlpIc86G1xqT1BR1MRUqK0nc7p4enTd4qxq/Qag/Dt95/zKTplf4jjodD4R9BqD8O33n/MvnTK/wAQ6HQ+EfQag/Dt95/zJ0yv8Q6HQ+EfQag/Dt95/wAydMr/ABDodD4R9BqD8O33n/MnTK/xDodD4Tt0NGygpGx0jcrGizW66f1UEpOTznrJ4xUVZajOuToIAgCAIAgCAIAgCAIDFU1LKSEvqntY0b3OIaBfQXJ03oDzR1sddGXUUjJGg2LmOa4X00uDv1H9UBnQBAEAQBAEAQGCOrZI15je0hhLXkEckgAkHqIBQCmrI6toNM9rgWteMpBu118rvUbGx6bFAZ0AQBAEAQBAEAQBAEAQBAEBGNt2vqpKOClDHOkqWvLX3y5YWSSa2BNs7GD1kIDFUPqTi8FPBJHTjiZpah0LGOtZ0TYshe0gO1cbuaRyXC24gDmYHjVU2CgmxSozienklli4uNrRGyNrhICG5hJd8eblZeWbNFggMMWPVmD4fST4xMZnPppp6ilEcTQ1kcJkzNIbmDs+SM3cWkyGwHQBtVddW0YjHhPGS1FNPI6MRxZYXNjDmSRcnMWB7mstIX3zjdaxAwSbY1Ela00WV0c0D46YWH1lQ11M0uJGuTNO4EdAp5HahAZ8OxGuxLErURmMcNQIXSObSiKRsTg2ofJqZeMJa/KI2saORfS6A1o8drH4dC9kkkjq2aUQsiZT3jhaZpGuZnLWvlMYa0FzsoFjlcWnMBv0dXWTStpq+YwOaySeWciB0oi4xzYWmzTAH2BL3BpaMth5WYAadK50PBNI9r3OkqmyubK4AOc6qkcIiQAAD9azcANNANyAzPxI4bXySscyOCGrhpnuLGC8LYLWL7ZrCae+/TIRpc3Awux2uq52RxMqAZmOqcsLaUSxRlzW08f15DASAXyFwcQ45RYWsB0oKurp8cpY8elcwPiYAYWxGOSdrZHTskLml7RlZmZlyizX3N7BAS4HMLt/qgPqAIAgCAIAgCAIAgCA0MTwaDFi3/U4Y5Ml8udoOW9r26r2CA9QYTDTNtBExvIEegA5ALiG+q7nG3pKA08dwBmJYNJDTBsbnQPgZIG3yMeGhwaNNLNGn8o6kBs4dglPhmbwCFjMwDXEDUgXs0k65Rc2buFygGHYHT4YHeAQxszANOVoF2i9m+yLmzdwubIDJFhUMXFcVFGOIBENmj6sEZTk+zydNOhAYxglOMRM4hZxpNzJbW+XLm9rLyc2+2iAVGCU9TQMhmhjMceXi2ZRZmUWaW/ZIBIuOglAeJdn6abi+NgiPFAhl2jkgkEj1XANj0gHegNn/TovA2RcWzi48mSOwyt4sgx2HRYtBHVYIDxLhME1I6OaKN0b353sLQWudmDsxG4nML+tAecSwaDFHNOIRMeW3DS4agG2YX6jYXG42CA8SYDTSVLnyQxl7mlpcWg6OaGuHou0AG28CyA3aanbSUzWUzQ1jGhrWAWAAFgAOgACyAyoAgCAIAgCAIAgCAIDgbd1zqDZaU05e178kTHRgl4Mr2RgtA1LhnuANdNEBHKPaRmCxzyxySGmL4oII6uZzXcf9YZcz5iZIY8uQkSa8hxa03aHAb7NtZJKaLi4YQ6aZ0Ucrp3Np35WgtLJuJJfmJytGQXLX2JsMwHjHa91XUzx0xkaTU0dLpIcu+OaYsbYZTxUhBN9co3WQHh22bKFps6MSTzVBYKmpEcYZC8Qkh2QkBxYC2JrXElzje1ygNkbXzzx/wDI6QZxSR1MollMbY85k+rJ4suzfVuI5I3G+XpA2KLHajEdo4WUkcYgNKyeUPeRI3jTyNBGRccW8Zcwve9xaxA8Y7tZJh76vwOnbIyjY180jpcl7sL3NaBG67w3KbGw5Y1HSB9x3auSjiqHYVA2VtKPrnPlMfLLWuEUYEby99nNvfKAXtFybgAa+JbR1FLVYgXxxmnpYRYMlcJDIY3PsPqiASHxjfydDys1gBkrNpZMMoZnUkPHQUQDaiZ8xEjixjXScWOLIlcGnUucy7rj0gD1iO1stPUVPgtM18VLLHHJK6bKXZ2wuIjaGG7xxoBa4tG6xJNgB0aDG3120U0EbI2sgIDi6QiU3a1zXtiyWMZzFofn3tdpogO2gCAIAgCAIAgCAIAgCA0sTw1uJGLji4CKVsoAtZxaHZQ64OlyHaWN2hAc2q2WZNM98MkjJHVAqWvbkOR4ibCbAtILSwEEG/lGxGlgPeIbPuxKjEVdUzPj04xuWAcZZ+YAkRgt6G8mxsBrm5SA+x7NxsrGSF7yW1MlTY5bF743xgHTc1j7Dp5IuSgNaPZIUrIf9NqJonwxOiMgETi9riHEvDoy3NmGYEAak7wbIDaqtnWVUNWJZJL1cYje/k3a0MLOTybDynO1vq89GiAz02DNpccfUQveM8UcTouTltGXlhGmYEcY4WvbXcgME+zcc9LUMe99qmZssh5N+SIRlGnklsIaemxOqA1KzY9lXLJnnnEUkzJzACzLxjXROvfJmLSYxySbconfawGefZhk8lRnlkyVE0Mzo+RYOi4nQHLmyuELAQSdL2tdAeJ9k2T1EmeabiJZBLJS8jI53JuL5M+Qloc5maxN+gkEDO/ZuOSjdG97yH1Lalx5Ny5srJGt8nyQWNb15W776oDFUbNuqKx8r6qcSFj445A2EGJr3se4NtHZx5DW3dewb1kkgd9AEAQBAEAQBAEAQBAEAQBAEAQBAEAQBAEAQBAEAQBAEAQBAEAQBAEAQBAEAQBAEAQBAEAQBAEAQBAEAQBAEAQBAEAQBAEAQBAEAQBAEAQBAEAQBAEAQBAEAQBAEAQBAEAQH//Z"/>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1</a:t>
            </a:fld>
            <a:endParaRPr lang="en-GB" dirty="0"/>
          </a:p>
        </p:txBody>
      </p:sp>
    </p:spTree>
    <p:extLst>
      <p:ext uri="{BB962C8B-B14F-4D97-AF65-F5344CB8AC3E}">
        <p14:creationId xmlns:p14="http://schemas.microsoft.com/office/powerpoint/2010/main" val="114645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7810639"/>
              </p:ext>
            </p:extLst>
          </p:nvPr>
        </p:nvGraphicFramePr>
        <p:xfrm>
          <a:off x="457200" y="1340768"/>
          <a:ext cx="8229600"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23528" y="692696"/>
            <a:ext cx="8939213" cy="884238"/>
          </a:xfrm>
        </p:spPr>
        <p:txBody>
          <a:bodyPr/>
          <a:lstStyle/>
          <a:p>
            <a:pPr>
              <a:defRPr/>
            </a:pPr>
            <a:r>
              <a:rPr lang="en-GB" sz="3200" dirty="0" smtClean="0"/>
              <a:t>Allows for innovative assessment methods</a:t>
            </a:r>
            <a:endParaRPr lang="en-GB" sz="3200" dirty="0"/>
          </a:p>
        </p:txBody>
      </p:sp>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10</a:t>
            </a:fld>
            <a:endParaRPr lang="en-GB" dirty="0"/>
          </a:p>
        </p:txBody>
      </p:sp>
    </p:spTree>
    <p:extLst>
      <p:ext uri="{BB962C8B-B14F-4D97-AF65-F5344CB8AC3E}">
        <p14:creationId xmlns:p14="http://schemas.microsoft.com/office/powerpoint/2010/main" val="171795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8" y="1214438"/>
            <a:ext cx="2511425" cy="35496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1428750"/>
            <a:ext cx="3019425" cy="42608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676400"/>
            <a:ext cx="3519488" cy="49672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57188" y="457200"/>
            <a:ext cx="8643938" cy="884238"/>
          </a:xfrm>
          <a:prstGeom prst="rect">
            <a:avLst/>
          </a:prstGeom>
        </p:spPr>
        <p:txBody>
          <a:bodyPr/>
          <a:lstStyle/>
          <a:p>
            <a:pPr>
              <a:defRPr/>
            </a:pPr>
            <a:r>
              <a:rPr lang="en-GB" sz="3200" b="1" kern="0" dirty="0" smtClean="0">
                <a:solidFill>
                  <a:schemeClr val="bg2"/>
                </a:solidFill>
                <a:effectLst>
                  <a:outerShdw blurRad="38100" dist="38100" dir="2700000" algn="tl">
                    <a:srgbClr val="000000">
                      <a:alpha val="43137"/>
                    </a:srgbClr>
                  </a:outerShdw>
                </a:effectLst>
                <a:latin typeface="+mj-lt"/>
                <a:ea typeface="+mj-ea"/>
                <a:cs typeface="+mj-cs"/>
              </a:rPr>
              <a:t>      Procurement training vs. Certification?</a:t>
            </a:r>
            <a:endParaRPr lang="en-GB" sz="3200" b="1" kern="0" dirty="0">
              <a:solidFill>
                <a:schemeClr val="bg2"/>
              </a:solidFill>
              <a:effectLst>
                <a:outerShdw blurRad="38100" dist="38100" dir="2700000" algn="tl">
                  <a:srgbClr val="000000">
                    <a:alpha val="43137"/>
                  </a:srgbClr>
                </a:outerShdw>
              </a:effectLst>
              <a:latin typeface="+mj-lt"/>
              <a:ea typeface="+mj-ea"/>
              <a:cs typeface="+mj-cs"/>
            </a:endParaRPr>
          </a:p>
        </p:txBody>
      </p:sp>
      <p:sp>
        <p:nvSpPr>
          <p:cNvPr id="2" name="Slide Number Placeholder 1"/>
          <p:cNvSpPr>
            <a:spLocks noGrp="1"/>
          </p:cNvSpPr>
          <p:nvPr>
            <p:ph type="sldNum" sz="quarter" idx="10"/>
          </p:nvPr>
        </p:nvSpPr>
        <p:spPr/>
        <p:txBody>
          <a:bodyPr/>
          <a:lstStyle/>
          <a:p>
            <a:pPr>
              <a:defRPr/>
            </a:pPr>
            <a:fld id="{9E4A2E4C-46DF-4BBA-B165-D4A17E95D022}" type="slidenum">
              <a:rPr lang="en-GB" smtClean="0"/>
              <a:pPr>
                <a:defRPr/>
              </a:pPr>
              <a:t>11</a:t>
            </a:fld>
            <a:endParaRPr lang="en-GB" dirty="0"/>
          </a:p>
        </p:txBody>
      </p:sp>
    </p:spTree>
    <p:extLst>
      <p:ext uri="{BB962C8B-B14F-4D97-AF65-F5344CB8AC3E}">
        <p14:creationId xmlns:p14="http://schemas.microsoft.com/office/powerpoint/2010/main" val="1339163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00075"/>
            <a:ext cx="8640638" cy="884238"/>
          </a:xfrm>
        </p:spPr>
        <p:txBody>
          <a:bodyPr/>
          <a:lstStyle/>
          <a:p>
            <a:pPr>
              <a:defRPr/>
            </a:pPr>
            <a:r>
              <a:rPr lang="en-GB" sz="3200" dirty="0" smtClean="0"/>
              <a:t>Membership of a professional association  </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2771485"/>
              </p:ext>
            </p:extLst>
          </p:nvPr>
        </p:nvGraphicFramePr>
        <p:xfrm>
          <a:off x="539750" y="1916113"/>
          <a:ext cx="8424864" cy="3960813"/>
        </p:xfrm>
        <a:graphic>
          <a:graphicData uri="http://schemas.openxmlformats.org/drawingml/2006/table">
            <a:tbl>
              <a:tblPr/>
              <a:tblGrid>
                <a:gridCol w="1551993"/>
                <a:gridCol w="2408249"/>
                <a:gridCol w="2304256"/>
                <a:gridCol w="2160366"/>
              </a:tblGrid>
              <a:tr h="906237">
                <a:tc>
                  <a:txBody>
                    <a:bodyPr/>
                    <a:lstStyle/>
                    <a:p>
                      <a:pPr algn="ctr">
                        <a:spcBef>
                          <a:spcPts val="600"/>
                        </a:spcBef>
                        <a:spcAft>
                          <a:spcPts val="600"/>
                        </a:spcAft>
                      </a:pPr>
                      <a:r>
                        <a:rPr lang="en-GB" sz="1600" b="1" dirty="0" smtClean="0">
                          <a:latin typeface="Verdana"/>
                          <a:ea typeface="Times New Roman"/>
                          <a:cs typeface="Times New Roman"/>
                        </a:rPr>
                        <a:t>Certification</a:t>
                      </a:r>
                      <a:endParaRPr lang="en-GB" sz="1600" dirty="0">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en-GB" sz="1600" b="1" dirty="0" smtClean="0">
                          <a:latin typeface="Verdana"/>
                          <a:ea typeface="Times New Roman"/>
                          <a:cs typeface="Times New Roman"/>
                        </a:rPr>
                        <a:t>UNDP/CIPS</a:t>
                      </a:r>
                      <a:r>
                        <a:rPr lang="en-GB" sz="1600" b="1" baseline="0" dirty="0" smtClean="0">
                          <a:latin typeface="Verdana"/>
                          <a:ea typeface="Times New Roman"/>
                          <a:cs typeface="Times New Roman"/>
                        </a:rPr>
                        <a:t>       </a:t>
                      </a:r>
                      <a:r>
                        <a:rPr lang="en-GB" sz="1600" b="1" dirty="0" smtClean="0">
                          <a:latin typeface="Verdana"/>
                          <a:ea typeface="Times New Roman"/>
                          <a:cs typeface="Times New Roman"/>
                        </a:rPr>
                        <a:t> </a:t>
                      </a:r>
                      <a:r>
                        <a:rPr lang="en-GB" sz="1600" b="1" dirty="0">
                          <a:latin typeface="Verdana"/>
                          <a:ea typeface="Times New Roman"/>
                          <a:cs typeface="Times New Roman"/>
                        </a:rPr>
                        <a:t>Exit Awards</a:t>
                      </a:r>
                      <a:endParaRPr lang="en-GB" sz="1600" dirty="0">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en-GB" sz="1600" b="1" dirty="0" smtClean="0">
                          <a:latin typeface="Verdana"/>
                          <a:ea typeface="Times New Roman"/>
                          <a:cs typeface="Times New Roman"/>
                        </a:rPr>
                        <a:t>Corresponding</a:t>
                      </a:r>
                      <a:r>
                        <a:rPr lang="en-GB" sz="1600" b="1" baseline="0" dirty="0" smtClean="0">
                          <a:latin typeface="Verdana"/>
                          <a:ea typeface="Times New Roman"/>
                          <a:cs typeface="Times New Roman"/>
                        </a:rPr>
                        <a:t>  </a:t>
                      </a:r>
                      <a:r>
                        <a:rPr lang="en-GB" sz="1600" b="1" dirty="0" smtClean="0">
                          <a:latin typeface="Verdana"/>
                          <a:ea typeface="Times New Roman"/>
                          <a:cs typeface="Times New Roman"/>
                        </a:rPr>
                        <a:t>CIPS Exit</a:t>
                      </a:r>
                      <a:r>
                        <a:rPr lang="en-GB" sz="1600" b="1" baseline="0" dirty="0" smtClean="0">
                          <a:latin typeface="Verdana"/>
                          <a:ea typeface="Times New Roman"/>
                          <a:cs typeface="Times New Roman"/>
                        </a:rPr>
                        <a:t> </a:t>
                      </a:r>
                      <a:r>
                        <a:rPr lang="en-GB" sz="1600" b="1" dirty="0" smtClean="0">
                          <a:latin typeface="Verdana"/>
                          <a:ea typeface="Times New Roman"/>
                          <a:cs typeface="Times New Roman"/>
                        </a:rPr>
                        <a:t>Awards</a:t>
                      </a:r>
                      <a:endParaRPr lang="en-GB" sz="1600" dirty="0">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en-GB" sz="1600" b="1" dirty="0" smtClean="0">
                          <a:solidFill>
                            <a:srgbClr val="FF0000"/>
                          </a:solidFill>
                          <a:latin typeface="Verdana"/>
                          <a:ea typeface="Times New Roman"/>
                          <a:cs typeface="Times New Roman"/>
                        </a:rPr>
                        <a:t>CIPS</a:t>
                      </a:r>
                      <a:r>
                        <a:rPr lang="en-GB" sz="1600" b="1" baseline="0" dirty="0" smtClean="0">
                          <a:solidFill>
                            <a:srgbClr val="FF0000"/>
                          </a:solidFill>
                          <a:latin typeface="Verdana"/>
                          <a:ea typeface="Times New Roman"/>
                          <a:cs typeface="Times New Roman"/>
                        </a:rPr>
                        <a:t> </a:t>
                      </a:r>
                      <a:r>
                        <a:rPr lang="en-GB" sz="1600" b="1" dirty="0" smtClean="0">
                          <a:solidFill>
                            <a:srgbClr val="FF0000"/>
                          </a:solidFill>
                          <a:latin typeface="Verdana"/>
                          <a:ea typeface="Times New Roman"/>
                          <a:cs typeface="Times New Roman"/>
                        </a:rPr>
                        <a:t>Membership </a:t>
                      </a:r>
                      <a:r>
                        <a:rPr lang="en-GB" sz="1600" b="1" dirty="0">
                          <a:solidFill>
                            <a:srgbClr val="FF0000"/>
                          </a:solidFill>
                          <a:latin typeface="Verdana"/>
                          <a:ea typeface="Times New Roman"/>
                          <a:cs typeface="Times New Roman"/>
                        </a:rPr>
                        <a:t>Grade</a:t>
                      </a:r>
                      <a:endParaRPr lang="en-GB" sz="1600" dirty="0">
                        <a:solidFill>
                          <a:srgbClr val="FF0000"/>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127809">
                <a:tc>
                  <a:txBody>
                    <a:bodyPr/>
                    <a:lstStyle/>
                    <a:p>
                      <a:pPr algn="ctr">
                        <a:spcBef>
                          <a:spcPts val="600"/>
                        </a:spcBef>
                        <a:spcAft>
                          <a:spcPts val="600"/>
                        </a:spcAft>
                      </a:pPr>
                      <a:r>
                        <a:rPr lang="en-GB" sz="1600" b="1" dirty="0">
                          <a:solidFill>
                            <a:schemeClr val="bg1"/>
                          </a:solidFill>
                          <a:latin typeface="Verdana"/>
                          <a:ea typeface="Times New Roman"/>
                          <a:cs typeface="Times New Roman"/>
                        </a:rPr>
                        <a:t>Level 2</a:t>
                      </a:r>
                      <a:endParaRPr lang="en-GB" sz="1600" dirty="0">
                        <a:solidFill>
                          <a:schemeClr val="bg1"/>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spcBef>
                          <a:spcPts val="600"/>
                        </a:spcBef>
                        <a:spcAft>
                          <a:spcPts val="600"/>
                        </a:spcAft>
                      </a:pPr>
                      <a:r>
                        <a:rPr lang="en-GB" sz="1600" dirty="0">
                          <a:solidFill>
                            <a:schemeClr val="bg1"/>
                          </a:solidFill>
                          <a:latin typeface="Verdana"/>
                          <a:ea typeface="Times New Roman"/>
                          <a:cs typeface="Arial"/>
                        </a:rPr>
                        <a:t>Introductory Certificate in Public </a:t>
                      </a:r>
                      <a:r>
                        <a:rPr lang="en-GB" sz="1600" dirty="0" smtClean="0">
                          <a:solidFill>
                            <a:schemeClr val="bg1"/>
                          </a:solidFill>
                          <a:latin typeface="Verdana"/>
                          <a:ea typeface="Times New Roman"/>
                          <a:cs typeface="Arial"/>
                        </a:rPr>
                        <a:t>Procurement</a:t>
                      </a:r>
                      <a:endParaRPr lang="en-GB" sz="1600" dirty="0">
                        <a:solidFill>
                          <a:schemeClr val="bg1"/>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spcBef>
                          <a:spcPts val="600"/>
                        </a:spcBef>
                        <a:spcAft>
                          <a:spcPts val="600"/>
                        </a:spcAft>
                      </a:pPr>
                      <a:r>
                        <a:rPr lang="en-GB" sz="1600" dirty="0">
                          <a:solidFill>
                            <a:schemeClr val="bg1"/>
                          </a:solidFill>
                          <a:latin typeface="Verdana"/>
                          <a:ea typeface="Times New Roman"/>
                          <a:cs typeface="Times New Roman"/>
                        </a:rPr>
                        <a:t>Introductory Certificate in Purchasing and Supply</a:t>
                      </a:r>
                      <a:endParaRPr lang="en-GB" sz="1600" dirty="0">
                        <a:solidFill>
                          <a:schemeClr val="bg1"/>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spcBef>
                          <a:spcPts val="600"/>
                        </a:spcBef>
                        <a:spcAft>
                          <a:spcPts val="600"/>
                        </a:spcAft>
                      </a:pPr>
                      <a:r>
                        <a:rPr lang="en-GB" sz="1600" dirty="0">
                          <a:solidFill>
                            <a:srgbClr val="FF0000"/>
                          </a:solidFill>
                          <a:latin typeface="Verdana"/>
                          <a:ea typeface="Times New Roman"/>
                          <a:cs typeface="Times New Roman"/>
                        </a:rPr>
                        <a:t>CIPS Student Member</a:t>
                      </a:r>
                      <a:endParaRPr lang="en-GB" sz="1600" dirty="0">
                        <a:solidFill>
                          <a:srgbClr val="FF0000"/>
                        </a:solidFill>
                        <a:latin typeface="Arial"/>
                        <a:ea typeface="Times New Roman"/>
                        <a:cs typeface="Times New Roman"/>
                      </a:endParaRPr>
                    </a:p>
                    <a:p>
                      <a:pPr>
                        <a:spcBef>
                          <a:spcPts val="600"/>
                        </a:spcBef>
                        <a:spcAft>
                          <a:spcPts val="600"/>
                        </a:spcAft>
                      </a:pPr>
                      <a:r>
                        <a:rPr lang="en-GB" sz="1600" dirty="0">
                          <a:solidFill>
                            <a:srgbClr val="FF0000"/>
                          </a:solidFill>
                          <a:latin typeface="Verdana"/>
                          <a:ea typeface="Times New Roman"/>
                          <a:cs typeface="Times New Roman"/>
                        </a:rPr>
                        <a:t>CIPS </a:t>
                      </a:r>
                      <a:r>
                        <a:rPr lang="en-GB" sz="1600" dirty="0">
                          <a:solidFill>
                            <a:srgbClr val="FF0000"/>
                          </a:solidFill>
                          <a:latin typeface="Verdana"/>
                          <a:ea typeface="Times New Roman"/>
                          <a:cs typeface="Verdana"/>
                        </a:rPr>
                        <a:t>Certificate Member</a:t>
                      </a:r>
                      <a:endParaRPr lang="en-GB" sz="1600" dirty="0">
                        <a:solidFill>
                          <a:srgbClr val="FF0000"/>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965116">
                <a:tc>
                  <a:txBody>
                    <a:bodyPr/>
                    <a:lstStyle/>
                    <a:p>
                      <a:pPr algn="ctr">
                        <a:spcBef>
                          <a:spcPts val="600"/>
                        </a:spcBef>
                        <a:spcAft>
                          <a:spcPts val="600"/>
                        </a:spcAft>
                      </a:pPr>
                      <a:r>
                        <a:rPr lang="en-GB" sz="1600" b="1" dirty="0">
                          <a:solidFill>
                            <a:schemeClr val="bg1"/>
                          </a:solidFill>
                          <a:latin typeface="Verdana"/>
                          <a:ea typeface="Times New Roman"/>
                          <a:cs typeface="Times New Roman"/>
                        </a:rPr>
                        <a:t>Level 3</a:t>
                      </a:r>
                      <a:endParaRPr lang="en-GB" sz="1600" dirty="0">
                        <a:solidFill>
                          <a:schemeClr val="bg1"/>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spcBef>
                          <a:spcPts val="600"/>
                        </a:spcBef>
                        <a:spcAft>
                          <a:spcPts val="600"/>
                        </a:spcAft>
                      </a:pPr>
                      <a:r>
                        <a:rPr lang="en-GB" sz="1600" dirty="0">
                          <a:solidFill>
                            <a:schemeClr val="bg1"/>
                          </a:solidFill>
                          <a:latin typeface="Verdana"/>
                          <a:ea typeface="Times New Roman"/>
                          <a:cs typeface="Times New Roman"/>
                        </a:rPr>
                        <a:t>Advanced Certificate in </a:t>
                      </a:r>
                      <a:r>
                        <a:rPr lang="en-GB" sz="1600" dirty="0" smtClean="0">
                          <a:solidFill>
                            <a:schemeClr val="bg1"/>
                          </a:solidFill>
                          <a:latin typeface="Verdana"/>
                          <a:ea typeface="Times New Roman"/>
                          <a:cs typeface="Times New Roman"/>
                        </a:rPr>
                        <a:t>Public</a:t>
                      </a:r>
                      <a:r>
                        <a:rPr lang="en-GB" sz="1600" baseline="0" dirty="0" smtClean="0">
                          <a:solidFill>
                            <a:schemeClr val="bg1"/>
                          </a:solidFill>
                          <a:latin typeface="Verdana"/>
                          <a:ea typeface="Times New Roman"/>
                          <a:cs typeface="Times New Roman"/>
                        </a:rPr>
                        <a:t> </a:t>
                      </a:r>
                      <a:r>
                        <a:rPr lang="en-GB" sz="1600" dirty="0" smtClean="0">
                          <a:solidFill>
                            <a:schemeClr val="bg1"/>
                          </a:solidFill>
                          <a:latin typeface="Verdana"/>
                          <a:ea typeface="Times New Roman"/>
                          <a:cs typeface="Times New Roman"/>
                        </a:rPr>
                        <a:t>Procurement</a:t>
                      </a:r>
                      <a:endParaRPr lang="en-GB" sz="1600" dirty="0">
                        <a:solidFill>
                          <a:schemeClr val="bg1"/>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spcBef>
                          <a:spcPts val="600"/>
                        </a:spcBef>
                        <a:spcAft>
                          <a:spcPts val="600"/>
                        </a:spcAft>
                      </a:pPr>
                      <a:r>
                        <a:rPr lang="en-GB" sz="1600" dirty="0" smtClean="0">
                          <a:solidFill>
                            <a:schemeClr val="bg1"/>
                          </a:solidFill>
                          <a:latin typeface="Verdana"/>
                          <a:ea typeface="Times New Roman"/>
                          <a:cs typeface="Times New Roman"/>
                        </a:rPr>
                        <a:t>Advanced Certificate </a:t>
                      </a:r>
                      <a:r>
                        <a:rPr lang="en-GB" sz="1600" dirty="0">
                          <a:solidFill>
                            <a:schemeClr val="bg1"/>
                          </a:solidFill>
                          <a:latin typeface="Verdana"/>
                          <a:ea typeface="Times New Roman"/>
                          <a:cs typeface="Times New Roman"/>
                        </a:rPr>
                        <a:t>in Purchasing an Supply</a:t>
                      </a:r>
                      <a:endParaRPr lang="en-GB" sz="1600" dirty="0">
                        <a:solidFill>
                          <a:schemeClr val="bg1"/>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spcBef>
                          <a:spcPts val="600"/>
                        </a:spcBef>
                        <a:spcAft>
                          <a:spcPts val="600"/>
                        </a:spcAft>
                      </a:pPr>
                      <a:r>
                        <a:rPr lang="en-GB" sz="1600" dirty="0">
                          <a:solidFill>
                            <a:srgbClr val="FF0000"/>
                          </a:solidFill>
                          <a:latin typeface="Verdana"/>
                          <a:ea typeface="Times New Roman"/>
                          <a:cs typeface="Times New Roman"/>
                        </a:rPr>
                        <a:t>CIPS Certificate Member</a:t>
                      </a:r>
                      <a:endParaRPr lang="en-GB" sz="1600" dirty="0">
                        <a:solidFill>
                          <a:srgbClr val="FF0000"/>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r>
              <a:tr h="961651">
                <a:tc>
                  <a:txBody>
                    <a:bodyPr/>
                    <a:lstStyle/>
                    <a:p>
                      <a:pPr algn="ctr">
                        <a:spcBef>
                          <a:spcPts val="600"/>
                        </a:spcBef>
                        <a:spcAft>
                          <a:spcPts val="600"/>
                        </a:spcAft>
                      </a:pPr>
                      <a:r>
                        <a:rPr lang="en-GB" sz="1600" b="1" dirty="0">
                          <a:solidFill>
                            <a:schemeClr val="bg1"/>
                          </a:solidFill>
                          <a:latin typeface="Verdana"/>
                          <a:ea typeface="Times New Roman"/>
                          <a:cs typeface="Times New Roman"/>
                        </a:rPr>
                        <a:t>Level 4</a:t>
                      </a:r>
                      <a:endParaRPr lang="en-GB" sz="1600" dirty="0">
                        <a:solidFill>
                          <a:schemeClr val="bg1"/>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spcBef>
                          <a:spcPts val="600"/>
                        </a:spcBef>
                        <a:spcAft>
                          <a:spcPts val="600"/>
                        </a:spcAft>
                      </a:pPr>
                      <a:r>
                        <a:rPr lang="en-GB" sz="1600" dirty="0" smtClean="0">
                          <a:solidFill>
                            <a:schemeClr val="bg1"/>
                          </a:solidFill>
                          <a:latin typeface="Verdana"/>
                          <a:ea typeface="Times New Roman"/>
                          <a:cs typeface="Times New Roman"/>
                        </a:rPr>
                        <a:t>Strategic Diploma </a:t>
                      </a:r>
                      <a:r>
                        <a:rPr lang="en-GB" sz="1600" dirty="0">
                          <a:solidFill>
                            <a:schemeClr val="bg1"/>
                          </a:solidFill>
                          <a:latin typeface="Verdana"/>
                          <a:ea typeface="Times New Roman"/>
                          <a:cs typeface="Times New Roman"/>
                        </a:rPr>
                        <a:t>in Public </a:t>
                      </a:r>
                      <a:r>
                        <a:rPr lang="en-GB" sz="1600" dirty="0" smtClean="0">
                          <a:solidFill>
                            <a:schemeClr val="bg1"/>
                          </a:solidFill>
                          <a:latin typeface="Verdana"/>
                          <a:ea typeface="Times New Roman"/>
                          <a:cs typeface="Times New Roman"/>
                        </a:rPr>
                        <a:t>Procurement</a:t>
                      </a:r>
                      <a:endParaRPr lang="en-GB" sz="1600" dirty="0">
                        <a:solidFill>
                          <a:schemeClr val="bg1"/>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spcBef>
                          <a:spcPts val="600"/>
                        </a:spcBef>
                        <a:spcAft>
                          <a:spcPts val="600"/>
                        </a:spcAft>
                      </a:pPr>
                      <a:r>
                        <a:rPr lang="en-GB" sz="1600" dirty="0" smtClean="0">
                          <a:solidFill>
                            <a:schemeClr val="bg1"/>
                          </a:solidFill>
                          <a:latin typeface="Verdana"/>
                          <a:ea typeface="Times New Roman"/>
                          <a:cs typeface="Times New Roman"/>
                        </a:rPr>
                        <a:t>Diploma </a:t>
                      </a:r>
                      <a:r>
                        <a:rPr lang="en-GB" sz="1600" dirty="0">
                          <a:solidFill>
                            <a:schemeClr val="bg1"/>
                          </a:solidFill>
                          <a:latin typeface="Verdana"/>
                          <a:ea typeface="Times New Roman"/>
                          <a:cs typeface="Times New Roman"/>
                        </a:rPr>
                        <a:t>in Purchasing and Supply</a:t>
                      </a:r>
                      <a:endParaRPr lang="en-GB" sz="1600" dirty="0">
                        <a:solidFill>
                          <a:schemeClr val="bg1"/>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spcBef>
                          <a:spcPts val="600"/>
                        </a:spcBef>
                        <a:spcAft>
                          <a:spcPts val="600"/>
                        </a:spcAft>
                      </a:pPr>
                      <a:r>
                        <a:rPr lang="en-GB" sz="1600" dirty="0">
                          <a:solidFill>
                            <a:srgbClr val="FF0000"/>
                          </a:solidFill>
                          <a:latin typeface="Verdana"/>
                          <a:ea typeface="Times New Roman"/>
                          <a:cs typeface="Times New Roman"/>
                        </a:rPr>
                        <a:t>CIPS Diploma Member</a:t>
                      </a:r>
                      <a:endParaRPr lang="en-GB" sz="1600" dirty="0">
                        <a:solidFill>
                          <a:srgbClr val="FF0000"/>
                        </a:solidFill>
                        <a:latin typeface="Arial"/>
                        <a:ea typeface="Times New Roman"/>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r>
            </a:tbl>
          </a:graphicData>
        </a:graphic>
      </p:graphicFrame>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12</a:t>
            </a:fld>
            <a:endParaRPr lang="en-GB" dirty="0"/>
          </a:p>
        </p:txBody>
      </p:sp>
    </p:spTree>
    <p:extLst>
      <p:ext uri="{BB962C8B-B14F-4D97-AF65-F5344CB8AC3E}">
        <p14:creationId xmlns:p14="http://schemas.microsoft.com/office/powerpoint/2010/main" val="1637334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 </a:t>
            </a:r>
            <a:endParaRPr lang="en-US" dirty="0"/>
          </a:p>
        </p:txBody>
      </p:sp>
      <p:sp>
        <p:nvSpPr>
          <p:cNvPr id="24579" name="Rectangle 5"/>
          <p:cNvSpPr>
            <a:spLocks noChangeArrowheads="1"/>
          </p:cNvSpPr>
          <p:nvPr/>
        </p:nvSpPr>
        <p:spPr bwMode="auto">
          <a:xfrm>
            <a:off x="1503363" y="5513388"/>
            <a:ext cx="4668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2000" b="1">
                <a:solidFill>
                  <a:srgbClr val="FFFFFF"/>
                </a:solidFill>
                <a:latin typeface="Corbel" pitchFamily="34" charset="0"/>
              </a:rPr>
              <a:t>Special Category: Professional Development and Training</a:t>
            </a:r>
          </a:p>
          <a:p>
            <a:r>
              <a:rPr lang="da-DK" sz="2000">
                <a:solidFill>
                  <a:srgbClr val="FFFFFF"/>
                </a:solidFill>
                <a:latin typeface="Corbel" pitchFamily="34" charset="0"/>
              </a:rPr>
              <a:t>United Nations Development Programme</a:t>
            </a:r>
            <a:endParaRPr lang="en-GB" sz="2000">
              <a:solidFill>
                <a:srgbClr val="FFFFFF"/>
              </a:solidFill>
              <a:latin typeface="Corbel" pitchFamily="34" charset="0"/>
            </a:endParaRPr>
          </a:p>
        </p:txBody>
      </p:sp>
      <p:sp>
        <p:nvSpPr>
          <p:cNvPr id="24580" name="TextBox 7"/>
          <p:cNvSpPr txBox="1">
            <a:spLocks noChangeArrowheads="1"/>
          </p:cNvSpPr>
          <p:nvPr/>
        </p:nvSpPr>
        <p:spPr bwMode="auto">
          <a:xfrm>
            <a:off x="4495800" y="2514600"/>
            <a:ext cx="3886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5000" b="1">
                <a:solidFill>
                  <a:srgbClr val="FFFFFF"/>
                </a:solidFill>
                <a:latin typeface="Corbel" pitchFamily="34" charset="0"/>
                <a:ea typeface="Dotum" pitchFamily="34" charset="-127"/>
              </a:rPr>
              <a:t>What’s Next?</a:t>
            </a:r>
          </a:p>
        </p:txBody>
      </p:sp>
      <p:pic>
        <p:nvPicPr>
          <p:cNvPr id="24581" name="Picture 2" descr="C:\Users\william.allen\Documents\BoM\BOM Town Hall\Nov 2011\Images\Abass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28600"/>
            <a:ext cx="101727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9"/>
          <p:cNvSpPr txBox="1">
            <a:spLocks noChangeArrowheads="1"/>
          </p:cNvSpPr>
          <p:nvPr/>
        </p:nvSpPr>
        <p:spPr bwMode="auto">
          <a:xfrm>
            <a:off x="1524000" y="4554538"/>
            <a:ext cx="6076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smtClean="0">
                <a:solidFill>
                  <a:schemeClr val="bg1"/>
                </a:solidFill>
                <a:latin typeface="Corbel" pitchFamily="34" charset="0"/>
                <a:ea typeface="Dotum" pitchFamily="34" charset="-127"/>
              </a:rPr>
              <a:t>Impact of the Procurement Certification Programme</a:t>
            </a:r>
            <a:endParaRPr lang="en-GB" sz="4000" b="1" dirty="0">
              <a:solidFill>
                <a:schemeClr val="bg1"/>
              </a:solidFill>
              <a:latin typeface="Corbel" pitchFamily="34" charset="0"/>
              <a:ea typeface="Dotum" pitchFamily="34" charset="-127"/>
            </a:endParaRPr>
          </a:p>
        </p:txBody>
      </p:sp>
      <p:sp>
        <p:nvSpPr>
          <p:cNvPr id="3" name="Slide Number Placeholder 2"/>
          <p:cNvSpPr>
            <a:spLocks noGrp="1"/>
          </p:cNvSpPr>
          <p:nvPr>
            <p:ph type="sldNum" sz="quarter" idx="12"/>
          </p:nvPr>
        </p:nvSpPr>
        <p:spPr/>
        <p:txBody>
          <a:bodyPr/>
          <a:lstStyle/>
          <a:p>
            <a:pPr>
              <a:defRPr/>
            </a:pPr>
            <a:fld id="{3B15F8BF-2415-4B38-80C2-F46BC3FE669F}" type="slidenum">
              <a:rPr lang="en-GB" smtClean="0"/>
              <a:pPr>
                <a:defRPr/>
              </a:pPr>
              <a:t>13</a:t>
            </a:fld>
            <a:endParaRPr lang="en-GB" dirty="0"/>
          </a:p>
        </p:txBody>
      </p:sp>
    </p:spTree>
    <p:extLst>
      <p:ext uri="{BB962C8B-B14F-4D97-AF65-F5344CB8AC3E}">
        <p14:creationId xmlns:p14="http://schemas.microsoft.com/office/powerpoint/2010/main" val="787187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500188"/>
            <a:ext cx="6527800" cy="4824412"/>
          </a:xfrm>
        </p:spPr>
        <p:txBody>
          <a:bodyPr/>
          <a:lstStyle/>
          <a:p>
            <a:pPr eaLnBrk="1" hangingPunct="1"/>
            <a:r>
              <a:rPr lang="en-GB" sz="2400" dirty="0" smtClean="0"/>
              <a:t>It is creating a cadre of professional procurement staff and career path</a:t>
            </a:r>
          </a:p>
          <a:p>
            <a:pPr eaLnBrk="1" hangingPunct="1">
              <a:buFont typeface="Wingdings" pitchFamily="2" charset="2"/>
              <a:buNone/>
            </a:pPr>
            <a:r>
              <a:rPr lang="en-GB" sz="2400" dirty="0" smtClean="0"/>
              <a:t>		</a:t>
            </a:r>
          </a:p>
          <a:p>
            <a:pPr eaLnBrk="1" hangingPunct="1"/>
            <a:r>
              <a:rPr lang="en-GB" sz="2400" dirty="0" smtClean="0"/>
              <a:t>Link delegation of procurement authority to staff certification level(s) </a:t>
            </a:r>
          </a:p>
          <a:p>
            <a:pPr eaLnBrk="1" hangingPunct="1">
              <a:buFont typeface="Wingdings" pitchFamily="2" charset="2"/>
              <a:buNone/>
            </a:pPr>
            <a:endParaRPr lang="en-GB" sz="2400" dirty="0" smtClean="0"/>
          </a:p>
          <a:p>
            <a:pPr eaLnBrk="1" hangingPunct="1"/>
            <a:r>
              <a:rPr lang="en-GB" sz="2400" dirty="0" smtClean="0"/>
              <a:t>Link job descriptions to certification levels (in cooperation with HR)</a:t>
            </a:r>
          </a:p>
          <a:p>
            <a:pPr eaLnBrk="1" hangingPunct="1">
              <a:buNone/>
            </a:pPr>
            <a:endParaRPr lang="en-GB" sz="2400" dirty="0" smtClean="0"/>
          </a:p>
          <a:p>
            <a:pPr eaLnBrk="1" hangingPunct="1"/>
            <a:r>
              <a:rPr lang="en-GB" sz="2400" dirty="0" smtClean="0"/>
              <a:t>Establish a ”drivers license” for procurement recognised across organisations and locations</a:t>
            </a:r>
            <a:endParaRPr lang="en-GB" sz="2400" dirty="0"/>
          </a:p>
        </p:txBody>
      </p:sp>
      <p:sp>
        <p:nvSpPr>
          <p:cNvPr id="6" name="Rounded Rectangle 5"/>
          <p:cNvSpPr/>
          <p:nvPr/>
        </p:nvSpPr>
        <p:spPr>
          <a:xfrm>
            <a:off x="7929563" y="71438"/>
            <a:ext cx="928687" cy="1857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5637" y="1325042"/>
            <a:ext cx="1388269" cy="111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005" y="2636912"/>
            <a:ext cx="1518443" cy="121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753" y="4077072"/>
            <a:ext cx="1328687" cy="9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2875" y="357188"/>
            <a:ext cx="8374309" cy="884237"/>
          </a:xfrm>
        </p:spPr>
        <p:txBody>
          <a:bodyPr/>
          <a:lstStyle/>
          <a:p>
            <a:pPr eaLnBrk="1" hangingPunct="1">
              <a:defRPr/>
            </a:pPr>
            <a:r>
              <a:rPr lang="en-GB" sz="3200" dirty="0" smtClean="0"/>
              <a:t>Creating a Procurement Profession </a:t>
            </a:r>
          </a:p>
        </p:txBody>
      </p:sp>
      <p:pic>
        <p:nvPicPr>
          <p:cNvPr id="1026" name="Picture 2" descr="C:\Users\marco\AppData\Local\Microsoft\Windows\Temporary Internet Files\Content.IE5\E9TQ2YP4\MC90029314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6222" y="5229200"/>
            <a:ext cx="1340962" cy="12519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14</a:t>
            </a:fld>
            <a:endParaRPr lang="en-GB" dirty="0"/>
          </a:p>
        </p:txBody>
      </p:sp>
    </p:spTree>
    <p:extLst>
      <p:ext uri="{BB962C8B-B14F-4D97-AF65-F5344CB8AC3E}">
        <p14:creationId xmlns:p14="http://schemas.microsoft.com/office/powerpoint/2010/main" val="40046000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229600" cy="884237"/>
          </a:xfrm>
        </p:spPr>
        <p:txBody>
          <a:bodyPr/>
          <a:lstStyle/>
          <a:p>
            <a:pPr>
              <a:defRPr/>
            </a:pPr>
            <a:r>
              <a:rPr lang="en-GB" dirty="0" smtClean="0"/>
              <a:t>Major Impacts &amp; Improvements</a:t>
            </a:r>
            <a:endParaRPr lang="en-GB" dirty="0"/>
          </a:p>
        </p:txBody>
      </p:sp>
      <p:sp>
        <p:nvSpPr>
          <p:cNvPr id="3" name="Content Placeholder 2"/>
          <p:cNvSpPr>
            <a:spLocks noGrp="1"/>
          </p:cNvSpPr>
          <p:nvPr>
            <p:ph idx="1"/>
          </p:nvPr>
        </p:nvSpPr>
        <p:spPr>
          <a:xfrm>
            <a:off x="457200" y="1268760"/>
            <a:ext cx="6347048" cy="4824412"/>
          </a:xfrm>
        </p:spPr>
        <p:txBody>
          <a:bodyPr/>
          <a:lstStyle/>
          <a:p>
            <a:pPr>
              <a:defRPr/>
            </a:pPr>
            <a:r>
              <a:rPr lang="en-GB" sz="2400" dirty="0" smtClean="0"/>
              <a:t>Enabler of a harmonised approach: Facilitates ”One UN” Procurement Reform </a:t>
            </a:r>
          </a:p>
          <a:p>
            <a:pPr>
              <a:defRPr/>
            </a:pPr>
            <a:endParaRPr lang="en-GB" sz="1800" dirty="0" smtClean="0"/>
          </a:p>
          <a:p>
            <a:pPr>
              <a:defRPr/>
            </a:pPr>
            <a:r>
              <a:rPr lang="en-GB" sz="2400" dirty="0" smtClean="0"/>
              <a:t>Transforming procurement from </a:t>
            </a:r>
            <a:r>
              <a:rPr lang="en-GB" sz="2400" i="1" dirty="0" smtClean="0"/>
              <a:t>compliance based</a:t>
            </a:r>
            <a:r>
              <a:rPr lang="en-GB" sz="2400" dirty="0" smtClean="0"/>
              <a:t> to a modern </a:t>
            </a:r>
            <a:r>
              <a:rPr lang="en-GB" sz="2400" i="1" dirty="0" smtClean="0"/>
              <a:t>strategic/value adding business service function!</a:t>
            </a:r>
            <a:endParaRPr lang="en-GB" sz="2400" dirty="0" smtClean="0"/>
          </a:p>
          <a:p>
            <a:pPr marL="0" indent="0">
              <a:buFont typeface="Wingdings" pitchFamily="2" charset="2"/>
              <a:buNone/>
              <a:defRPr/>
            </a:pPr>
            <a:endParaRPr lang="en-GB" sz="1800" dirty="0" smtClean="0"/>
          </a:p>
          <a:p>
            <a:pPr>
              <a:defRPr/>
            </a:pPr>
            <a:r>
              <a:rPr lang="en-GB" sz="2400" dirty="0" smtClean="0"/>
              <a:t>Changed training from a </a:t>
            </a:r>
            <a:r>
              <a:rPr lang="en-GB" sz="2400" i="1" dirty="0" smtClean="0"/>
              <a:t>”reward” </a:t>
            </a:r>
            <a:r>
              <a:rPr lang="en-GB" sz="2400" dirty="0" smtClean="0"/>
              <a:t>for good performance to a </a:t>
            </a:r>
            <a:r>
              <a:rPr lang="en-GB" sz="2400" i="1" dirty="0" smtClean="0"/>
              <a:t>”requirement” </a:t>
            </a:r>
            <a:r>
              <a:rPr lang="en-GB" sz="2400" dirty="0" smtClean="0"/>
              <a:t>to practise! </a:t>
            </a:r>
          </a:p>
          <a:p>
            <a:pPr>
              <a:defRPr/>
            </a:pPr>
            <a:endParaRPr lang="en-GB" sz="1800" dirty="0" smtClean="0"/>
          </a:p>
          <a:p>
            <a:pPr>
              <a:defRPr/>
            </a:pPr>
            <a:r>
              <a:rPr lang="en-GB" sz="2400" dirty="0" smtClean="0"/>
              <a:t>Offers </a:t>
            </a:r>
            <a:r>
              <a:rPr lang="en-GB" sz="2400" dirty="0"/>
              <a:t>participants access to a worldwide community of procurement professionals</a:t>
            </a:r>
          </a:p>
          <a:p>
            <a:pPr>
              <a:defRPr/>
            </a:pPr>
            <a:endParaRPr lang="en-GB" sz="2000" dirty="0" smtClean="0"/>
          </a:p>
          <a:p>
            <a:pPr marL="0" indent="0">
              <a:buFont typeface="Wingdings" pitchFamily="2" charset="2"/>
              <a:buNone/>
              <a:defRPr/>
            </a:pPr>
            <a:endParaRPr lang="en-GB" sz="2000" dirty="0" smtClean="0"/>
          </a:p>
          <a:p>
            <a:pPr marL="0" indent="0">
              <a:buFont typeface="Wingdings" pitchFamily="2" charset="2"/>
              <a:buNone/>
              <a:defRPr/>
            </a:pPr>
            <a:endParaRPr lang="en-GB" sz="2000" dirty="0"/>
          </a:p>
        </p:txBody>
      </p:sp>
      <p:pic>
        <p:nvPicPr>
          <p:cNvPr id="2050" name="Picture 2" descr="C:\Users\marco\AppData\Local\Microsoft\Windows\Temporary Internet Files\Content.IE5\QQFV0FZZ\MC9000709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320293"/>
            <a:ext cx="1095141" cy="103201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rco\AppData\Local\Microsoft\Windows\Temporary Internet Files\Content.IE5\Y4MGJP03\MC90043391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150" y="2352303"/>
            <a:ext cx="1289298" cy="12892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arco\AppData\Local\Microsoft\Windows\Temporary Internet Files\Content.IE5\1QE36W2Y\MM900040993[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4134699"/>
            <a:ext cx="415280" cy="87847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marco\AppData\Local\Microsoft\Windows\Temporary Internet Files\Content.IE5\6X6VG5Y3\MC90043961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5300" y="5214150"/>
            <a:ext cx="1060153" cy="11671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3DD853E3-CE98-4B7D-B8A4-83EF9B54BC04}" type="slidenum">
              <a:rPr lang="en-GB" smtClean="0"/>
              <a:pPr>
                <a:defRPr/>
              </a:pPr>
              <a:t>15</a:t>
            </a:fld>
            <a:endParaRPr lang="en-GB" dirty="0"/>
          </a:p>
        </p:txBody>
      </p:sp>
    </p:spTree>
    <p:extLst>
      <p:ext uri="{BB962C8B-B14F-4D97-AF65-F5344CB8AC3E}">
        <p14:creationId xmlns:p14="http://schemas.microsoft.com/office/powerpoint/2010/main" val="3775914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554"/>
            <a:ext cx="8435280" cy="884238"/>
          </a:xfrm>
        </p:spPr>
        <p:txBody>
          <a:bodyPr/>
          <a:lstStyle/>
          <a:p>
            <a:r>
              <a:rPr lang="en-US" sz="3200" dirty="0" smtClean="0"/>
              <a:t>Demand is increasing for Procurement </a:t>
            </a:r>
            <a:r>
              <a:rPr lang="en-US" sz="3200" dirty="0"/>
              <a:t>C</a:t>
            </a:r>
            <a:r>
              <a:rPr lang="en-US" sz="3200" dirty="0" smtClean="0"/>
              <a:t>ertification</a:t>
            </a:r>
            <a:endParaRPr lang="en-US" sz="32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8761" y="2166329"/>
            <a:ext cx="6413560" cy="385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16</a:t>
            </a:fld>
            <a:endParaRPr lang="en-GB" dirty="0"/>
          </a:p>
        </p:txBody>
      </p:sp>
    </p:spTree>
    <p:extLst>
      <p:ext uri="{BB962C8B-B14F-4D97-AF65-F5344CB8AC3E}">
        <p14:creationId xmlns:p14="http://schemas.microsoft.com/office/powerpoint/2010/main" val="1878126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507413" cy="884237"/>
          </a:xfrm>
        </p:spPr>
        <p:txBody>
          <a:bodyPr/>
          <a:lstStyle/>
          <a:p>
            <a:pPr>
              <a:defRPr/>
            </a:pPr>
            <a:r>
              <a:rPr lang="en-GB" sz="3200" dirty="0" smtClean="0"/>
              <a:t>Users of Procurement Certification</a:t>
            </a:r>
            <a:endParaRPr lang="en-GB" sz="3200" dirty="0"/>
          </a:p>
        </p:txBody>
      </p:sp>
      <p:pic>
        <p:nvPicPr>
          <p:cNvPr id="25603" name="Picture 5" descr="http://www.unifemcar.org/photos/UN%20Women%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048000"/>
            <a:ext cx="19685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http://t3.gstatic.com/images?q=tbn:ANd9GcQQm5eQ85HLC2RkZQeTlliZdr8QQGMgozS9PFM67g1XZnZcmzNtAG4p3eF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3363"/>
            <a:ext cx="1066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descr="http://t3.gstatic.com/images?q=tbn:ANd9GcRmKdl9PmkKMJHSXnQciXzr81Qfsrmn4g0dOAXL3r-exOhKdlcOh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425" y="1495425"/>
            <a:ext cx="32099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http://t1.gstatic.com/images?q=tbn:ANd9GcTSTGHbiCIyMaEkodSl5jZ9rbyr4jhm0jnzack0NCVas87JmDgt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988" y="1330325"/>
            <a:ext cx="19716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3" descr="http://t0.gstatic.com/images?q=tbn:ANd9GcQJOlitbSbimaV99ECZ7kLE4sKc_Kl0kOzw0mVxjURSqFLcAn0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400" y="2954338"/>
            <a:ext cx="20304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5" descr="http://t1.gstatic.com/images?q=tbn:ANd9GcQF2E_Gu2dad__K47N7eW-gJBZW1rrxx9qihA7nG6HTAbCLliAEx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5425" y="3048000"/>
            <a:ext cx="2286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AutoShape 17" descr="data:image/jpeg;base64,/9j/4AAQSkZJRgABAQAAAQABAAD/2wCEAAkGBhQSERUUEBQWFRUWGRYXFRgXGB4dFhccGRUXGR4bHRgXHyYfIB0mHBgeITshIyopLiwuFh4yNTwqNSgrLSwBCQoKBQUFDQUFDSkYEhgpKSkpKSkpKSkpKSkpKSkpKSkpKSkpKSkpKSkpKSkpKSkpKSkpKSkpKSkpKSkpKSkpKf/AABEIAIgAegMBIgACEQEDEQH/xAAcAAABBAMBAAAAAAAAAAAAAAAAAQUGBwIDBAj/xABGEAACAQIEBAMFBAcCDgMAAAABAgMEEQAFEiEGEzFBByJRFCMyYXFCUoGRCBUkM2JysYKzFjQ1U1Rjc4OSoaPB0vAXNkP/xAAUAQEAAAAAAAAAAAAAAAAAAAAA/8QAFBEBAAAAAAAAAAAAAAAAAAAAAP/aAAwDAQACEQMRAD8AvDBfBgwBfBfCE44c4zyGliMtTIscY6sx6/IDqT8hgO++C+G/Is7SrgWeNZFR7lOYulmXs2n0PUX6jHRWV8cS65XVF2Gp2Ci5NgLnvftgOi+C+GhM/MgvBBNIPvFRGp3AJHOKnbft2xpqc5qUkjT2aM8wsFPtFgNKlt/d9wO18A+3wXwwniOVP39HUKO7JolHe5tGxe23pfcYcMtzuGoB5MiuV+Jejp8nQ2ZT8mAwHdfBfHLmVfyonk0NJoBYogBdrbkKCRc/LHJw9xRT10fMpZBINtQHxJfsy9VO3f0OAdb4L4109Ssiho2DKehUgg9uo+f9MbMAYXCYXAIcBwYYuNuIhQ0M9QbakU8sHu7eVB/xEfgDgGHxL4lZDTUED6Z62QIW7xxXAdwexIuAf5vTEBesjzXNolqW00MTrFRwDcz2IUMFAvyzpJLnYKtgcR3ifjCoTNKSqsJZkpaUoLbFpKe/RevmkJsMTfw84VmgvmFaNdfVHRTI9vJqG7MotpsoJ0j4UW3U2AWfXZoQ/IpwGmK6jf4IlNwHktuASCAo3axtYAkYxZZHCOdUPrdRdppbAL/L9mNfpb5k4bMxymOkh56uEnU3MrC5ndyBocA3YO1lCj4fLptbGvJIDXHmV62eMj9jY3SA3Nmcf/qxAuHI0/dAN8B2jizmD9jglqR98WSE/SSUqG+qg4bc0rsw59P+y0+zvovVNv7pvitDtt6Xw8NxEXJWjiNRY2LhgsAIvtzDfVY7HQGthszD24z0t/ZVOuXyjmOB7l7eby3+thgFXjopUNTVFNKsixiUmEiZQl7ajoswFwbDTc455c+yuvljWOpT2k6lheIlKhSu5AYgG3fS3lNuhxw8RQVCSrWtRr7TEpRJIZWeEq9geciosxVbswAVvrisvGrKFjqYq2jW0U6hjLEfdGUMdwy7KxAB+Zv3BwF2U2cy08kcFeVPMOmCpUWSVvsxuv2JiL2t5WsbWPlFX8W5RLk+airyw6lkHNmplG/L1DXYWsyE73G6E32G+HLwn4gTNo5Ycy9/NEmhQ48phIALD/WFti/W2m3fDzxJw4auJqOWUpV0o59FUkkM0YOm7Pe9xbQ59SrfLANfhjxmgzKqolPuZmappLi3xqJCoA6AqdQH8JxbgOPKtLmVZFnVNJXa+eksCsTYM6BgnxWswZCRq7g4uzwb4k9ppJY2JLU80iDUbtoZiyXPr1X+zgJ/hcJhcAmKn8eszWTLCsbX0VSRyj0YRl7H8CpxbGPOniFmDe3ZrRvqAmMU8It1kijQ7W+8mofVVwDXlmaR1HsVLQxkVkqRwT1BvqRQzC0QPwnl9XG+lQBbfF+5FRgTPo2iplWmhHbygNI34+Vd9/dn13pbw/g9ir6GCP8AxifRLVMR+7iaJnWEdxdSHY7b6B0Bxd3CUg9ijkuDzNcxYbBuY7Pe5+RG/wAsBhAoqaxnJJipDoQfZaYrd2+ehSFHozSegxw8QZK9bL7o8pYQAz9qi5u1O1jfk7AN3u1h0N+jIKoQZYtRJ3ikqpNwfjDTm7KN+vW29sQvjbxBbJqSmggCPVSDmy8wdNd2dmVdPmZyfyOAm1PxUD7mGEtUoAJIAQoh6C7yfCENwVIuWG4B3s35w1cailAlo0ctIUQxyPYCE6rtrUsN+oVbbYoqg8XKuFjIFiMzStK0pU63D9YnswDJsLX3XSLEYxKZhms0taXCfH5tZRFtGTykAJIBC29Cdib4C9sw8QxQqhzNVRZNo5qdubC9uu2zra97WI+ZxGanM4/bOasImjljapqadAGSOEqFE7KTb2lupAG6gjdhqNFZnnM8qRRTuSsCmONSLaBfcWsN7+u+2JV4V8ex5fLLHUpqhqQqSMLak3I1epWzG4+QwDzDkj0IhznJzI1KzMJI3HniUSaWR7X1J5SNXaw+uLq4sUCKOrTf2ciQ7XDQvZZVI7+7Ja3qi4g36P8ASl6KrBbXTtOyIhG/7tdRPazKy7fI4nPCia8vWKQ69IlpnNzvy3eK1z8lwFI8cQ/q+rNNVo01J+9onVrTQruVWOXqFDeUodrAEWJGHL9HnMhHNWc1lVDHGzMxt5uZpF2PqWt8yRjPxCkaenyyGchVmg0xt10ToQoux82lhZCSe4b7OIrwtrhiSm2EtXWwRspO6rTyAm47XkcD192exwHqUNjLGK4ywCHFE+ONGvtIrKU+9pGhSoFvh1ASQSW7jqt/UAYvY4pHxgqGoszjqHTmUtVByKiPtIqsbi/QOAVZT1BGAafC7M9dbJmVcbvUTCliNwAJJkZibH7Kqqp8uZixeGuGahsuiBr5x+ziPlhYeWpEeiwYRaiFIt1PTFS8W5eKXKaJKaQSJJVVE0ci/E9gixkj7LhdivYjDjxpx/X5bU+x078mOEsy+VSXEpMgJuvQB9Nh3X1wEs4gzWKlyKHm1c+qopBHEi6LMxgtbToBCA2Uk9m9cVPnmcjMZJH5c81TIfIWkU8uONb20og1nSGJJ0gdgd8M+dcSz1SRLO+tYQ4j2AtrfU3T1P8AQDEm8GJ6dM0R6qZYQqSaNVgjsVK6WY7AaST8yAO+Ah+Y5XJA+iZGRiqsA3dWF1I+RBxKuGMwnvBNUzSx01MG5LlCU1KCREpW12O4G91Jvi5YaY07gVsLSZcpZqVjHzGiuSdM6AFwgudJtZQRq3tavfG2ShApky54iGLvIkEl4h8IU8tWMak+boAcBV9dUcyWR/MdTM13N33N/M1hc77m2+NKdd8LJGVJB6g2/wDSMWT4LpSs9QKiOKeayeywyIGLv5h5S21ul79Bdu2AsjwnyKCWjeamNRTwyzMY4xMw0hURDcg+a7q3m22sO2HrgrhmMU7MZJmV5alhaeTTpNS5U+Vh5rAXN97n1w6N+xUIVbNIF0qFAGuaQ9h0F5Gv8hhaxPY8v0J8SRiJLbapGsi2+bSMPzwFHccVKy5fBTRm7UsKVatc3KzyuGFu+kNG1/QnHDwBVtJmENdVqH99FBGAFTmTsAoY2G+kHmMxuSSt/iw55rlWriCWkeSyLStAXY2VVXLfia1rLr8x+uOngCnFbm9OtKpFFlykqT0ZrH3h/jkkOr+VAO2A9ALjLGK9MZYBMQXxjoo5MtbnISiuhaRd2gvcc0LbzgEgFbi6sd8To45syoFnieKQXSRWRh6hgQf64DyTW8Oz07wLMW9nkZWilja8LByoLxt0DWA62YWFxtiS5dzXqVVmUyZbOVZpvMTTGcq3M2IIjZjc32Ex6Bb4xXParIqqWhnVail1XMMo1RyITcOl9gSv4Xvfpjbl/EUUmfPNRqrJVLIqRyr5C80NuXIvdTJsQPXbASLxd8IFRTV5dHYDUZ4VtYAb60X+qj8MVPlXDdVO3uKeaSzBCVjYhWuNmIFgdx1IxdPAXHsMzpHUSMsMQURI/SBybBZWv50BIVHbYWs3m0k2FX8NkStUUEggnf8AeAjVBOR05qCxvbbWpDfXAak4jmiQrXQmJ7bSxBpadiRsQQutN+ziwt1OPJdYzGRy5uxZix9SSbn88eto+KZIhprqWWI9C8SmeBt7bNGNYv6Mgw0Z3xXlzy0xkeNgJJFYNESf3LdUZL2v3tbbAeWhiT8F5yaPnVULaaiIR8oGxRg76XUqdzdT26WJxKuOPDYz1JlyaJ5YpN2RYmjSI2HwtIFUqeu3TfEh8L/BV45RUZpGo02MUJIbzfecDbbsv54Cf8J5ucx0VEqGLlBbQvswkZN5Sp3C6SQl+oLH0syeKXGRp4WeK3uG0IT0aoZbAC3URIzOf49A7HG/xF4ghhtLHI0UsBAeeMAhVbrAQdpJGG4Q/AbOdNt6k8SM7eWloEcBA6y1CRXvoR3CR3cnUzMEZyzdTIe22AM44cqswzVo6bUzNDSGZybKFalg1NI3oTvbv6YtnwkEMRqKajAaGn0I89heec6i5BH2VACgen5mqc245qMxkFHlkJhWblqyp+9mKIqAu46IFUeUbAA374vngHhJcuoo4BYt8crAfE7WufoLAD5AYCR4XCYXAJgwHBgIL4sZbA1KJamk9pjiJMpRtM8SEbuhHWxsSCbWue2Khh4Ky6SRZMvziONlIZVqVMbqQbjz7C4sO2PS5GKX8TvDPL0k55eWkEhOp0hMlMravtBbFL37eX/uEX4yU5bmSV1OYpYKkapFjYPC+oDnxEdCjXJFx0b5YuHKaSQQRT5VMHgkUMtPOSYwpF9Mcou8ZHTSdSi1rDFEQcFZdvrzqAb7aaeU7epvaxxL+EvELL8nR4oamprI2IITkhFRu7KXYbG3T8fXAWvHxUy7VNJUwkAksqc2PbfZobn8wMceY8UwNNSsrOQHfV7mW6gwuLkFLgXsN/UYhtJ+kIsptDl88h6kI4Y29bKpxtpv0iaQqxkpqhGXsNLAm9rXuLfiO2Ann+FqMB7PDUzE3taFkGxtu0wQDGHIqpwTUstLFY3jia8pH8c+wQW7Rjb72Korv0hqllZ6eiRYh5dblmAY9LlQq3/hw1VHjxJUwtBXUsckT7SCKR4mYagbAgnba1u+Ab+NuJYK6vipo3SDL4X0KwB02J95KbAks24vvfYnqThOK+IMuqq55ZPaJIY1jhp4ogIwUjRfike5ALFhZVv3+WOZYMim35tbSH7rKkqDbsV83Xb8MWP4WcKZS0vMoxNVvHuZpo7RRtcWCqQBr79yBvtgHLwo4dmW05p0oacj3cKgmeW4trmlfzlbG4XYXN7Da9nYLYMAYXCYMAYMGDAGMJoVdSrqGUixBFwR6EHHJnOdRUkLT1DaI0tqaxNrkAbDfqcGTZ3FVwrPTvrie+lrEXsSDsd+owEIz7wLy+obXGr07E3PJI0H6IwIH4WxyUHgLl1OTJMZpwovpY7bA38sShm+nyxKqbxHoZKeaoSa8MBUStpbyljYbWud/TDhw/xPT10RlpJBIgJUmxBBA6EHfocBV2WiszOY0tHC2V5dE3vCqGOaQfd6DzMBuB07k9MWjlHC9NTU/s8MSCK1mBAOvYAl7jzMbdThupfEehkhnnSYmOmKiZtDeUuxUbWudx2w3Dxqyr/Sf+m//jgGbifgOXLy9bknl2vPR9YJlAN9Ketu35W6Fxybg+gzOmWapytaZ26rp5bdPiBTSSpv1IB+WH7NvEChpo4ZJpwEnBMTKCyuBbe6g/eGM8/45o6J40qpeW0u6bE3FwL+UG2574BvpPCbK4yCtHGSLDz6mv8AUM1icSqnpljULGoVRsFUAKB8gNhhqzbjCmpp4aeeTTLOQIkCli120j4Qbb+uNPEPHtHQyJHVzct3GpRpY7X038oNt/6YCQYMIDhcAYXCYXAJgwYMBCfGb/ItV9I/71MafBb/ACJT/wC+/vXxJOLcgWuo5qZjbmoQD10sCCpt8iAcVZkuRcRUEDUdMkDwgty5Cy3UMTcqSwI3N7EG2Ai3Cv8A9fzj/aQf3i4PDrOJcnlp5qj/ABOvTdhchdLFdRFviQ9evlY4nlB4TzQZJVUisr1VSUdt7Rgq6ELqI7AHe25OHT/40M+RRUFRpE8Sko4NwkgLEG/oQbH5HAVjwowOSZ4QbgtCR9OYccEXFFCuT+ztl+qoKMoqSigamZiGDjzEgdu9vTE64a8Kq2DKswppOVzKnk8oB7jyNdtTW22OJRS8CS/4P/q+TSZuU4G90D6y6+a3QGwv9cBAc14YLcKQSBg7QvzwRfyq7lWX8NQv/KcRHjLPJMzdJogWFJSQCY2sQQVDn1PvHt+F8XjwTwbNFk70NbpuwmTytqGiS9t7bfEcRbgXwiqKekzGKq5eupi5URVtQGzm56fa0/kcBwcIZh+ts+iqPijpaaM+YfbCAHa/+cdj/ZxFOLx+tq3MakSoiUy+6VmAMixnSFXURuQGbvuQO+LG4C8OqzLqCssI/bJxpis/kUBbAliOt2Y2/hGNHC/gFTezL+sQ5qCWLcuXyAavLaw62/5nAS/wp4j9syyBybvGOTJ66owBc/VbH8cS/FbeFHAtVlc1VHKUankIaIq12upIBK2Frqd/oMWTgC+Fwl8LgEODBgwBgwYMAYMGDAGDBgwBbBgwYAwYMGAMGDBgDC4MGA//2Q=="/>
          <p:cNvSpPr>
            <a:spLocks noChangeAspect="1" noChangeArrowheads="1"/>
          </p:cNvSpPr>
          <p:nvPr/>
        </p:nvSpPr>
        <p:spPr bwMode="auto">
          <a:xfrm>
            <a:off x="0" y="-622300"/>
            <a:ext cx="11525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10" name="AutoShape 19" descr="data:image/jpeg;base64,/9j/4AAQSkZJRgABAQAAAQABAAD/2wCEAAkGBhQSERUUEBQWFRUWGRYXFRgXGB4dFhccGRUXGR4bHRgXHyYfIB0mHBgeITshIyopLiwuFh4yNTwqNSgrLSwBCQoKBQUFDQUFDSkYEhgpKSkpKSkpKSkpKSkpKSkpKSkpKSkpKSkpKSkpKSkpKSkpKSkpKSkpKSkpKSkpKSkpKf/AABEIAIgAegMBIgACEQEDEQH/xAAcAAABBAMBAAAAAAAAAAAAAAAAAQUGBwIDBAj/xABGEAACAQIEBAMFBAcCDgMAAAABAgMEEQAFEiEGEzFBByJRFCMyYXFCUoGRCBUkM2JysYKzFjQ1U1Rjc4OSoaPB0vAXNkP/xAAUAQEAAAAAAAAAAAAAAAAAAAAA/8QAFBEBAAAAAAAAAAAAAAAAAAAAAP/aAAwDAQACEQMRAD8AvDBfBgwBfBfCE44c4zyGliMtTIscY6sx6/IDqT8hgO++C+G/Is7SrgWeNZFR7lOYulmXs2n0PUX6jHRWV8cS65XVF2Gp2Ci5NgLnvftgOi+C+GhM/MgvBBNIPvFRGp3AJHOKnbft2xpqc5qUkjT2aM8wsFPtFgNKlt/d9wO18A+3wXwwniOVP39HUKO7JolHe5tGxe23pfcYcMtzuGoB5MiuV+Jejp8nQ2ZT8mAwHdfBfHLmVfyonk0NJoBYogBdrbkKCRc/LHJw9xRT10fMpZBINtQHxJfsy9VO3f0OAdb4L4109Ssiho2DKehUgg9uo+f9MbMAYXCYXAIcBwYYuNuIhQ0M9QbakU8sHu7eVB/xEfgDgGHxL4lZDTUED6Z62QIW7xxXAdwexIuAf5vTEBesjzXNolqW00MTrFRwDcz2IUMFAvyzpJLnYKtgcR3ifjCoTNKSqsJZkpaUoLbFpKe/RevmkJsMTfw84VmgvmFaNdfVHRTI9vJqG7MotpsoJ0j4UW3U2AWfXZoQ/IpwGmK6jf4IlNwHktuASCAo3axtYAkYxZZHCOdUPrdRdppbAL/L9mNfpb5k4bMxymOkh56uEnU3MrC5ndyBocA3YO1lCj4fLptbGvJIDXHmV62eMj9jY3SA3Nmcf/qxAuHI0/dAN8B2jizmD9jglqR98WSE/SSUqG+qg4bc0rsw59P+y0+zvovVNv7pvitDtt6Xw8NxEXJWjiNRY2LhgsAIvtzDfVY7HQGthszD24z0t/ZVOuXyjmOB7l7eby3+thgFXjopUNTVFNKsixiUmEiZQl7ajoswFwbDTc455c+yuvljWOpT2k6lheIlKhSu5AYgG3fS3lNuhxw8RQVCSrWtRr7TEpRJIZWeEq9geciosxVbswAVvrisvGrKFjqYq2jW0U6hjLEfdGUMdwy7KxAB+Zv3BwF2U2cy08kcFeVPMOmCpUWSVvsxuv2JiL2t5WsbWPlFX8W5RLk+airyw6lkHNmplG/L1DXYWsyE73G6E32G+HLwn4gTNo5Ycy9/NEmhQ48phIALD/WFti/W2m3fDzxJw4auJqOWUpV0o59FUkkM0YOm7Pe9xbQ59SrfLANfhjxmgzKqolPuZmappLi3xqJCoA6AqdQH8JxbgOPKtLmVZFnVNJXa+eksCsTYM6BgnxWswZCRq7g4uzwb4k9ppJY2JLU80iDUbtoZiyXPr1X+zgJ/hcJhcAmKn8eszWTLCsbX0VSRyj0YRl7H8CpxbGPOniFmDe3ZrRvqAmMU8It1kijQ7W+8mofVVwDXlmaR1HsVLQxkVkqRwT1BvqRQzC0QPwnl9XG+lQBbfF+5FRgTPo2iplWmhHbygNI34+Vd9/dn13pbw/g9ir6GCP8AxifRLVMR+7iaJnWEdxdSHY7b6B0Bxd3CUg9ijkuDzNcxYbBuY7Pe5+RG/wAsBhAoqaxnJJipDoQfZaYrd2+ehSFHozSegxw8QZK9bL7o8pYQAz9qi5u1O1jfk7AN3u1h0N+jIKoQZYtRJ3ikqpNwfjDTm7KN+vW29sQvjbxBbJqSmggCPVSDmy8wdNd2dmVdPmZyfyOAm1PxUD7mGEtUoAJIAQoh6C7yfCENwVIuWG4B3s35w1cailAlo0ctIUQxyPYCE6rtrUsN+oVbbYoqg8XKuFjIFiMzStK0pU63D9YnswDJsLX3XSLEYxKZhms0taXCfH5tZRFtGTykAJIBC29Cdib4C9sw8QxQqhzNVRZNo5qdubC9uu2zra97WI+ZxGanM4/bOasImjljapqadAGSOEqFE7KTb2lupAG6gjdhqNFZnnM8qRRTuSsCmONSLaBfcWsN7+u+2JV4V8ex5fLLHUpqhqQqSMLak3I1epWzG4+QwDzDkj0IhznJzI1KzMJI3HniUSaWR7X1J5SNXaw+uLq4sUCKOrTf2ciQ7XDQvZZVI7+7Ja3qi4g36P8ASl6KrBbXTtOyIhG/7tdRPazKy7fI4nPCia8vWKQ69IlpnNzvy3eK1z8lwFI8cQ/q+rNNVo01J+9onVrTQruVWOXqFDeUodrAEWJGHL9HnMhHNWc1lVDHGzMxt5uZpF2PqWt8yRjPxCkaenyyGchVmg0xt10ToQoux82lhZCSe4b7OIrwtrhiSm2EtXWwRspO6rTyAm47XkcD192exwHqUNjLGK4ywCHFE+ONGvtIrKU+9pGhSoFvh1ASQSW7jqt/UAYvY4pHxgqGoszjqHTmUtVByKiPtIqsbi/QOAVZT1BGAafC7M9dbJmVcbvUTCliNwAJJkZibH7Kqqp8uZixeGuGahsuiBr5x+ziPlhYeWpEeiwYRaiFIt1PTFS8W5eKXKaJKaQSJJVVE0ci/E9gixkj7LhdivYjDjxpx/X5bU+x078mOEsy+VSXEpMgJuvQB9Nh3X1wEs4gzWKlyKHm1c+qopBHEi6LMxgtbToBCA2Uk9m9cVPnmcjMZJH5c81TIfIWkU8uONb20og1nSGJJ0gdgd8M+dcSz1SRLO+tYQ4j2AtrfU3T1P8AQDEm8GJ6dM0R6qZYQqSaNVgjsVK6WY7AaST8yAO+Ah+Y5XJA+iZGRiqsA3dWF1I+RBxKuGMwnvBNUzSx01MG5LlCU1KCREpW12O4G91Jvi5YaY07gVsLSZcpZqVjHzGiuSdM6AFwgudJtZQRq3tavfG2ShApky54iGLvIkEl4h8IU8tWMak+boAcBV9dUcyWR/MdTM13N33N/M1hc77m2+NKdd8LJGVJB6g2/wDSMWT4LpSs9QKiOKeayeywyIGLv5h5S21ul79Bdu2AsjwnyKCWjeamNRTwyzMY4xMw0hURDcg+a7q3m22sO2HrgrhmMU7MZJmV5alhaeTTpNS5U+Vh5rAXN97n1w6N+xUIVbNIF0qFAGuaQ9h0F5Gv8hhaxPY8v0J8SRiJLbapGsi2+bSMPzwFHccVKy5fBTRm7UsKVatc3KzyuGFu+kNG1/QnHDwBVtJmENdVqH99FBGAFTmTsAoY2G+kHmMxuSSt/iw55rlWriCWkeSyLStAXY2VVXLfia1rLr8x+uOngCnFbm9OtKpFFlykqT0ZrH3h/jkkOr+VAO2A9ALjLGK9MZYBMQXxjoo5MtbnISiuhaRd2gvcc0LbzgEgFbi6sd8To45syoFnieKQXSRWRh6hgQf64DyTW8Oz07wLMW9nkZWilja8LByoLxt0DWA62YWFxtiS5dzXqVVmUyZbOVZpvMTTGcq3M2IIjZjc32Ex6Bb4xXParIqqWhnVail1XMMo1RyITcOl9gSv4Xvfpjbl/EUUmfPNRqrJVLIqRyr5C80NuXIvdTJsQPXbASLxd8IFRTV5dHYDUZ4VtYAb60X+qj8MVPlXDdVO3uKeaSzBCVjYhWuNmIFgdx1IxdPAXHsMzpHUSMsMQURI/SBybBZWv50BIVHbYWs3m0k2FX8NkStUUEggnf8AeAjVBOR05qCxvbbWpDfXAak4jmiQrXQmJ7bSxBpadiRsQQutN+ziwt1OPJdYzGRy5uxZix9SSbn88eto+KZIhprqWWI9C8SmeBt7bNGNYv6Mgw0Z3xXlzy0xkeNgJJFYNESf3LdUZL2v3tbbAeWhiT8F5yaPnVULaaiIR8oGxRg76XUqdzdT26WJxKuOPDYz1JlyaJ5YpN2RYmjSI2HwtIFUqeu3TfEh8L/BV45RUZpGo02MUJIbzfecDbbsv54Cf8J5ucx0VEqGLlBbQvswkZN5Sp3C6SQl+oLH0syeKXGRp4WeK3uG0IT0aoZbAC3URIzOf49A7HG/xF4ghhtLHI0UsBAeeMAhVbrAQdpJGG4Q/AbOdNt6k8SM7eWloEcBA6y1CRXvoR3CR3cnUzMEZyzdTIe22AM44cqswzVo6bUzNDSGZybKFalg1NI3oTvbv6YtnwkEMRqKajAaGn0I89heec6i5BH2VACgen5mqc245qMxkFHlkJhWblqyp+9mKIqAu46IFUeUbAA374vngHhJcuoo4BYt8crAfE7WufoLAD5AYCR4XCYXAJgwHBgIL4sZbA1KJamk9pjiJMpRtM8SEbuhHWxsSCbWue2Khh4Ky6SRZMvziONlIZVqVMbqQbjz7C4sO2PS5GKX8TvDPL0k55eWkEhOp0hMlMravtBbFL37eX/uEX4yU5bmSV1OYpYKkapFjYPC+oDnxEdCjXJFx0b5YuHKaSQQRT5VMHgkUMtPOSYwpF9Mcou8ZHTSdSi1rDFEQcFZdvrzqAb7aaeU7epvaxxL+EvELL8nR4oamprI2IITkhFRu7KXYbG3T8fXAWvHxUy7VNJUwkAksqc2PbfZobn8wMceY8UwNNSsrOQHfV7mW6gwuLkFLgXsN/UYhtJ+kIsptDl88h6kI4Y29bKpxtpv0iaQqxkpqhGXsNLAm9rXuLfiO2Ann+FqMB7PDUzE3taFkGxtu0wQDGHIqpwTUstLFY3jia8pH8c+wQW7Rjb72Korv0hqllZ6eiRYh5dblmAY9LlQq3/hw1VHjxJUwtBXUsckT7SCKR4mYagbAgnba1u+Ab+NuJYK6vipo3SDL4X0KwB02J95KbAks24vvfYnqThOK+IMuqq55ZPaJIY1jhp4ogIwUjRfike5ALFhZVv3+WOZYMim35tbSH7rKkqDbsV83Xb8MWP4WcKZS0vMoxNVvHuZpo7RRtcWCqQBr79yBvtgHLwo4dmW05p0oacj3cKgmeW4trmlfzlbG4XYXN7Da9nYLYMAYXCYMAYMGDAGMJoVdSrqGUixBFwR6EHHJnOdRUkLT1DaI0tqaxNrkAbDfqcGTZ3FVwrPTvrie+lrEXsSDsd+owEIz7wLy+obXGr07E3PJI0H6IwIH4WxyUHgLl1OTJMZpwovpY7bA38sShm+nyxKqbxHoZKeaoSa8MBUStpbyljYbWud/TDhw/xPT10RlpJBIgJUmxBBA6EHfocBV2WiszOY0tHC2V5dE3vCqGOaQfd6DzMBuB07k9MWjlHC9NTU/s8MSCK1mBAOvYAl7jzMbdThupfEehkhnnSYmOmKiZtDeUuxUbWudx2w3Dxqyr/Sf+m//jgGbifgOXLy9bknl2vPR9YJlAN9Ketu35W6Fxybg+gzOmWapytaZ26rp5bdPiBTSSpv1IB+WH7NvEChpo4ZJpwEnBMTKCyuBbe6g/eGM8/45o6J40qpeW0u6bE3FwL+UG2574BvpPCbK4yCtHGSLDz6mv8AUM1icSqnpljULGoVRsFUAKB8gNhhqzbjCmpp4aeeTTLOQIkCli120j4Qbb+uNPEPHtHQyJHVzct3GpRpY7X038oNt/6YCQYMIDhcAYXCYXAJgwYMBCfGb/ItV9I/71MafBb/ACJT/wC+/vXxJOLcgWuo5qZjbmoQD10sCCpt8iAcVZkuRcRUEDUdMkDwgty5Cy3UMTcqSwI3N7EG2Ai3Cv8A9fzj/aQf3i4PDrOJcnlp5qj/ABOvTdhchdLFdRFviQ9evlY4nlB4TzQZJVUisr1VSUdt7Rgq6ELqI7AHe25OHT/40M+RRUFRpE8Sko4NwkgLEG/oQbH5HAVjwowOSZ4QbgtCR9OYccEXFFCuT+ztl+qoKMoqSigamZiGDjzEgdu9vTE64a8Kq2DKswppOVzKnk8oB7jyNdtTW22OJRS8CS/4P/q+TSZuU4G90D6y6+a3QGwv9cBAc14YLcKQSBg7QvzwRfyq7lWX8NQv/KcRHjLPJMzdJogWFJSQCY2sQQVDn1PvHt+F8XjwTwbNFk70NbpuwmTytqGiS9t7bfEcRbgXwiqKekzGKq5eupi5URVtQGzm56fa0/kcBwcIZh+ts+iqPijpaaM+YfbCAHa/+cdj/ZxFOLx+tq3MakSoiUy+6VmAMixnSFXURuQGbvuQO+LG4C8OqzLqCssI/bJxpis/kUBbAliOt2Y2/hGNHC/gFTezL+sQ5qCWLcuXyAavLaw62/5nAS/wp4j9syyBybvGOTJ66owBc/VbH8cS/FbeFHAtVlc1VHKUankIaIq12upIBK2Frqd/oMWTgC+Fwl8LgEODBgwBgwYMAYMGDAGDBgwBbBgwYAwYMGAMGDBgDC4MGA//2Q=="/>
          <p:cNvSpPr>
            <a:spLocks noChangeAspect="1" noChangeArrowheads="1"/>
          </p:cNvSpPr>
          <p:nvPr/>
        </p:nvSpPr>
        <p:spPr bwMode="auto">
          <a:xfrm>
            <a:off x="0" y="-630238"/>
            <a:ext cx="1162050"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11" name="Picture 21" descr="http://t0.gstatic.com/images?q=tbn:ANd9GcTdF8_U6T6SlpuBbqmZhqIAXNU41ryxfMeCG-28b-SFEV8-tgSj"/>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125" y="3254375"/>
            <a:ext cx="181133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AutoShape 23" descr="data:image/jpeg;base64,/9j/4AAQSkZJRgABAQAAAQABAAD/2wBDAAkGBwgHBgkIBwgKCgkLDRYPDQwMDRsUFRAWIB0iIiAdHx8kKDQsJCYxJx8fLT0tMTU3Ojo6Iys/RD84QzQ5Ojf/2wBDAQoKCg0MDRoPDxo3JR8lNzc3Nzc3Nzc3Nzc3Nzc3Nzc3Nzc3Nzc3Nzc3Nzc3Nzc3Nzc3Nzc3Nzc3Nzc3Nzc3Nzf/wAARCACNALgDASIAAhEBAxEB/8QAGwABAAIDAQEAAAAAAAAAAAAAAAUGAQQHAgP/xAA+EAACAQMCBAQEAwYFAgcAAAABAgMABBEFEgYTITFBUXGBFCIyYQeRoRVCUmJzsTM1ssHRFiMmU3KCkuHw/8QAGQEBAAMBAQAAAAAAAAAAAAAAAAECAwQF/8QAKxEAAgIBAgYBBAEFAAAAAAAAAAECEQMhMQQSE0Fh8FEyQnGBoRRikeHx/9oADAMBAAIRAxEAPwDuNKUoBSlKAUpSgFYJrDuEUsxAUDJJ8Ko+o8WXV5bLDpAWOW6dykzjpbwKdpkb1IJHtV4Y3PYrKSiXkEE9KzWlpFqlnYQxI7yHbuaSQ5Z2PUk/c1uZqhYHtUHfazdrqBtNK01r0IDzZeYESNv4cnxxW5qt3JFAsNqR8TcPyoj32nuW9gCfYedbFnaRWdskEIIRB0yck/cnxJqypatEO3oj4aRqUep2vNWKSGRHMcsMvRo3HcH/APda3yaiLZBb8S3ar0W5t0lx5spKk/kV/KpcioktdArrUxkVkVStT1K54Y13dzmn0e4YCVGO42bt2PmFJ8+nQgeAqx6Hq0eqwSlQFmt5WhnTP0up/se49avPFKMVLsVjNN13JOlKVmXFKUoBSlKAUpSgFKUoBSlKAVg9qzWG7UBT+NdVeOdtPiYqVsJ7gkeJA2gfkWPtUNwZprapcWpvEEVpZQxmO224aYr9LyfbIJAPr66PEWsLLqWn62kQmW4s3g5OMjmAlSpHqR08aufAtk1to5uJ5ufeXMrtcSfzAldv/txj2rvmulgXk5ovnyFkFQvF101rospR2QyvHDuTO4B3CkjHjgmpo9qrOv3HNe+tZrwwtGiPBAigmQj5gexJwy+HauOCuSN5PQ+EWkcnVbi40LZAbJVj5RJ5c7kbnDeRI2/MOue+e1WPTryK+tRPEGXJIZH6MjDoVI8war2hXGqmzjuILZp0uWM7c/bGfmORhgfLHTb4dxXhb+8ttX5nIgszdMEmglcth+yydgDnopIJ/dzWkouWnwVUktSacf8AiiA+VjJ/rT/7qVqvxnUm1yZgto5itkU9WUfMzHGevkK3jqL2xX9oWxgRmCiVH3xgk4GTgEepGPvWTWxZMi+NtJF5YtewzLBdW0bYkf6GQ43K/gV9e351TNG1ubTr+/vJImtistrz4CCACco3tjqPQV1WWNJonjkUMjqVZT4g1xrVYZIHk0E4mR7lEtLhR15YYrsJ/lJPTwIPhiu3hXzwcJeo58y5ZKSOzq2QD3B8a9Co3RdSi1KO65JBW2uGtyR4lQOv61JVwtOLpnSnasUpSoJFKUoBSlKAUpSgFKUoBWG7VmsHtQHIp1TRL/UrabBFqzXlgcZBLfJgem5T6oa6BwXEttw9bWobdNBlZ89xITub9Wz71U9YgtoeKotN1YbbZ7lbmznbsNzAvGf5S2fQ/Y1NcDXBku9eWRvmOoOVB8QAB0/SvQ4i54+b9nLi0nRN3M815qD6fBKYUijWSaRfrIYkKq+X0nJ/LzrU1vTYLbSJ57Nfh7mGNmjlXqxJGMMT9WfHP28QDUhfabHdyrMkstvcoMLNC2Gx5HOQw+xBqI1+DV4dNkzf208ReNMSWxDdXUdw2PHyrjhuqZvLZ2fXhu6W1jXRrzEF3bjEcZfdvi/dKnx6dPPp1rb1k6XcmPS9QliE10DyUb6tw65XyI75qL1LT9SMPxmotYycslZBHAxxFnIb6u69x4jrivnqOk3dpFDqHxsd89qjcppYlEvzYwEkwSPAffzq9RcrsrbSo9cNX81tFNNrMgBmmMXxLsAC0Y2EN4DJUkeefA95W5d9Xia3t42W0fpLO4I3r4hQevXz6fbzFZisJoEv9Pj0eaa+liSRJpHjbY7AgvuLZA3Lu6dc+HartZJOlpCt0yvOEAkdRgM2Opx60ypJ2iYfB9R0XyxXK7+4trPU9Vndg8cMh1CxYj95/lYfYbiD6pXT72Tl2szZAIQ49cVyqKSyh4e0jVb5OdcwGZIbbqTM2/5MjxVTk+uK14Vbt/j3/BTN2ReuAdOfTuG4Y5v8eR2llB7hmPY/cdBVjqM4dtp7XSLdLw7rlhzJj/Ox3N+pqTrmyNym2zWKqKQpSlULClKUApSlAKUpQClKUArB7VmlAU78Qobf4a2k1GJ3sGYxySxD57dj9Mg8x4EeORValN5oWmxanFMs6pqazLcRHKXEZj2n0JwQQexrpt/aQ31rJa3MYkhlUqynxFcov9GuNKvLzSLO9Sa3lI3Wty4jfzVlz8pI8wfsRXocLOMo8je38o5cycW2u51awvbe+hEttKrqQpOD2yAR+hB961uJBnRbpv8Ay1Ev/wACG/2rncc+qcKx6VqptpFiMQtLyIgYcISEOQcZKkYPmMV022uINSsY54WElvPGGU+DKRXPlxdNqSdo1hk51Xc+4YMoI7EZqtyEWmoR2hDvpluwlYqueS37qNj90fUPL5c9MVuwQ6tawCyiFu8afJFcSMchPDKY6sB9wDjPTtUhY2qWkPLUs7Z3M7nLOx7k1kny2X3NLT7mO91W4ubZlkt1hSMSr1DNkkgHxxkfnUsxwM1jAHbFUjjXW57u9i4a0hm+JuSEuJE7xqe4B8OhyT/uamEHklSIlLkRs8QawbjX9I06yPNiYPczFBncoRtoHqf9qrukaYltqmm2k7ibVegjgXBSyQfM7v4F/wCxI8q1r6HVLLUr26to1sY2UQQ3N1IsYjhUYyoznrgeHT3q48DcPQ6VZ/GM8k13dKGeSRSuB5AHqPPr18/IdkuXFj0fv5MY3ORaRWaUrzzpFKUoBSlKAUpSgFKUoBSlKAUpSgMVFa/oNhrlsYr+IsVzy3Q4dPQ/7HpUtSpjJxdohpNUzkF/pOnaO8kEvEF5bRNkNBLaOC4/0n1r7aJxjb6Jbmx0lLzUQWyi3BUbcnrtVAT966rJFHIu2RFdfJhkV8WtUjhkFmkUMhU7WEYwD5kDGa7P6tSjWRX+/wDRh0WncXRUrXifiJ3T4jRraPmdUhaVhK48woBOO3U4FbuqcR6tYRJJJoZjVh1eW4GxT5EgED3wKmdH0yPToTl2mupfmnuH+qRvP7DyHYVvsqsCGAYHoQR3rCWSHNfKjRRlW5zy4/EK7tHaHU9JktHYfKwbr9iNww3tVciksbi4luLbiaWymuD/ANw3NsdzHy3Kf06V1HTdFi0/4iBH32DsDFauoZYfMKT4Z8PDwrci02xhffDZ26N33LGAa3XE44fRGn782ZvFKX1MqPCvB+m81dRuZp7+ZSCjzxsiZ/iCt1Pqau4GKyBis1y5MksjuTNoxUVSFKUqhYUpSgFKUoBSlKAUpSgFKUoBQ0pQHliFBLHAHUk18re5guVLW88cqg9TG4YD8q+eqf5bd/0X/sapP4PqBpd9gD/FXw/lraOLmxSyXtX8mbnU1E6ASAMnoBXxgvLW5LC3uIZSvUiNw2PyqE461Q6Xw5cuj7J5hyYiO4LdyPQZPtXPuE2m4b4g0yW5Ajt9QhXIxj5W+n3BA9ia1w8K8mNzv8eaKTzKM1E7F0rVfUrGN2R7y2V1OCrSqCPbNbPeuPy2WmX3HWpwa1PHb2m+RjI8gjG7pjqfU1Th8Kyt29lZbLkcEqOrDU9PJAF9ak/1l/5rbrncHDXBEk8SwazA8zOBGq3sZLNnoAPHrXQx8oxVM0Iwrlv9qiccnJanyubu3tdvxNxFDu+nmOFz6Zr6owcBlIKnqCD0IrlPGrT8ScUT2lmu9dPgcADrkgZb8zge1Wz8NtVGo8PRQM2ZbQ8o577cfKfy6e1a5OFcMSyXr3XxexSOZObiWylKVym4pSlAKUpQClKUApSsE4oDNK85pmosHqlec0zmgNbVP8tu/wCi/wDY1Sfwg/yu+/qr/pq9zxrNDJE2drqVJHkRUXw5w9acPQSw2TyssrBjzCD1Ax4CuiGWMcMoPd0Zyg3kUij/AIi3U2r8RW2kWMbXDWykmJOu52APX0UD8zWhxT/1BqFjBLqWim1hslIWZFxtU4GO/boPyroWncL2NhrM2qpJNLczFieYwIG7vjpUteW0V5azW067opUKMPMEYrpjxkcfJGMbS9Zi8Dlbb3I7hPVP2voVrcswMu3ZLj+Md/8An3rn8Gn2Op/iDqVtqZAty0rfXs+Ybcdfc10Dh7h+24fhmhspp2jlbcVlYEA4x0x6fpUXqPAWkahfT3U0tyJJnLsA4xn8qphzY8c502k9i04TlFWtUYtuE+F7a5iuInAlidXQ/FZ+YHI6Z8xU9ruoppej3V82DyYiyjP1N+6Pc4qsj8NNEzkS3WR/Mv8AxVg1zRLfW9PSxuZZUiVlY8pgCcDpn+/tWeSWOU4tycl3v/paKkovRI5pwpLxBaGfUdN0s3vxWQ0rr0yCc46juT+lbPBd1daHxd8JqEDW3x2Q0bdAhOSnj2zke9dM0qxg0vT4LG2zyoV2rk5J+5qM13hex1q8gu7h5op4RhHhYA9Dkdx4Guh8ZCbkpRpP1GawSjTT1XrJ8Gs14UbQAev3rORXnHUeqV53DzpkVAPVK85rIqQZpSlAKieJ4pp9KdLdHeTmRkBB1wHUn9KlqwalOnZDVoo96nEEtrcq7Xm2RJTtRFDJtmGwKQM9UJ798V6luOJjNeqnxAXOIjyl6LzE2kdO5TdkHPtirtimPtWvW/tRn0/JUnOv2965WS6nhSVolUog3pych84HXmdPL7VoQ/t245L3fxpCTSBQYx8ytD03DAyN2RnA71fMfamKLN4RPT8lNt5dfiureNY7gIFReWI15Yj5XVie+8PgYz7V8mm4jisdrG8kkkWF+YsaAxsVbeMbewYKO373fGau/tSizV9qHT8lV0V9Tt7TVr26tZnuXSKRItuC7iBAQB/6gRUTbWOuWdg1pOlyM3EFzzIJOYTlhzR2+27b9/GugdKdKdZrt6g8a+SlNccTFp1X4ncfrJiXbGeaoHLPiChYnOew9K8SjiFklim+IniPMAEkS9Ck6hCMDxTcfYdqu/TyrOAadavtRHT8lf0SXUnv7pdQ+KAy/wArxqIlAc7NjDqcrgnOfbtUBp1rqFpFevDbTx3xEvLf4XrkyZHz5IPTwxV/6VjNQsrV6bkuF9ymXs/EkEkcUBuJI0mlAlMaln6rs3dPpwW6jHbuK+Wo3+s2KNNd3k8KPdXACKsYKom4x4DDqCMZP2H3q8dK8TQxTLtmjSRc5AdQRn3qyzLvFDp+Sq6JqOp3WrwWss++IW8d3KwC9NyY5Z8vmBavE0erjihtWS1f4VH+F2lzkxfxbMfx9c57CrakMSMzJGilvqIUDNfTFR1ldpeB09Ks53Yazrt3DIlvczTuIoXmKrGTHuZg5j2g5GAMdD086lY5OImkt5HMwCrb74+Wu19zMJN3TIwu09KtccEUTM0USIWOWKqBk/evp7VLzJ7RRCxvuykSaprNhpz3d09zzonQyQzIio7MSpSM9yBlSPQde9W7TVnSxgW7k5k4jXmPjG5sdTj1r7yRRyACSNXwcjcM4PnXsVnOfMti0Y0KUpVC4pSlAKUpQClKUBgnAye1RL30qy3DDI3QboEcdMhse+Sy1LMqupVgCCMEHxrwYYmILRoSBgZHYUBoSag0aM20Mql1J8TtU5Ppnp71lL6UyBDHGCSw6tjsoJ/UgVIGNCSSi5Pfp3rBijPdFPtQGlJeN+y3uSAH2HCj+Ltj8+lfFZZbMGMrzJo4lzmQnfk4HuSD+lSZijZdrIpXyIyKyUQsG2jcOx8RQGvazST73KqIwzKp8Tg4zUdHNMOTchztnnfYu4kFcHA8gMLn1qZCqF24GPKscqPYE5a7R2GOgoDQbUHQqHRBhgr9c9du5segxXp7yVFiPLUtMMoA3bpk5/St3lR7t2xd3njrQxRkAFFwOwx2oDMZYqCwAbHUDzr1TFKAUpSgFKUoBSlKA//Z"/>
          <p:cNvSpPr>
            <a:spLocks noChangeAspect="1" noChangeArrowheads="1"/>
          </p:cNvSpPr>
          <p:nvPr/>
        </p:nvSpPr>
        <p:spPr bwMode="auto">
          <a:xfrm>
            <a:off x="0" y="-530225"/>
            <a:ext cx="14192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14"/>
          <p:cNvSpPr/>
          <p:nvPr/>
        </p:nvSpPr>
        <p:spPr>
          <a:xfrm>
            <a:off x="6958013" y="4630738"/>
            <a:ext cx="1358900" cy="2038350"/>
          </a:xfrm>
          <a:prstGeom prst="rect">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5614" name="Picture 25" descr="http://t3.gstatic.com/images?q=tbn:ANd9GcTfIxr9jnk2aunjHCEiYXdNIGsiwFCFxC5ADXghd4j-3hXpuj6e8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4300" y="5013325"/>
            <a:ext cx="28067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AutoShape 27" descr="data:image/jpeg;base64,/9j/4AAQSkZJRgABAQAAAQABAAD/2wBDAAkGBwgHBgkIBwgKCgkLDRYPDQwMDRsUFRAWIB0iIiAdHx8kKDQsJCYxJx8fLT0tMTU3Ojo6Iys/RD84QzQ5Ojf/2wBDAQoKCg0MDRoPDxo3JR8lNzc3Nzc3Nzc3Nzc3Nzc3Nzc3Nzc3Nzc3Nzc3Nzc3Nzc3Nzc3Nzc3Nzc3Nzc3Nzc3Nzf/wAARCACVAK4DASIAAhEBAxEB/8QAHAABAAIDAQEBAAAAAAAAAAAAAAUGAwQHAQII/8QASBAAAQMDAwIDBAUHCQYHAAAAAQIDBAAFEQYSITFBEyJRFGFxgQcVMkKRFyNSkqHS0xYkM1VWYrHR4TREg5OjwSU2Q0ZTVHL/xAAZAQEAAwEBAAAAAAAAAAAAAAAAAQIDBAX/xAAoEQACAgEDAwMEAwAAAAAAAAAAAQIRAxIhMQQTQSJRYVJxkaEygbH/2gAMAwEAAhEDEQA/AO40pSgFKUoBSlKAUpSgFK1bhPjW6I5KmvIZYbGVLWcAVp2nUNtu7jjUGQVPNjcppxCm17c4zhQBxx16VNOrFktSoKBqeFO1DMsjSHkyIqQS4pOEOHjcEnuU5Tn4isdx1QmNNdiQbXPub0fHtAiJRhrIyAStSQTjnA55HrU6JXRFosNKiol+t8qBEnJeLbUpwNNB1JQreSRtIPIOQRipQVV7ckntKUoBSlKAUpSgFKUoBSlKAUpSgFK8NR7l6trd0FrXNYRPLYcEdS8LKfUDv0P4UBjuuobRaX22Llco0Z1zlCHXAk4zjJ9Bkjk8VmuNybgwjJKVuglKUIawS4pRwkAkgckjqQKq7Ey3Wm53lvUDWHn3vFbdcaU4H2SAEpScHpgjb8D3qR0jb0q02I8uJtiOuuKZiyEf0bJWShJSenGOO3SruKSsrbPjUaVXGDarpEYdlMRJKZTkVKcqeTtUMAZ5UkkKA9U1rtSnb7qKBNg2uYwzAbeLkiZHUwpwqTgNJCgCRnCiegKR17W1pltptLbaEpQgYSlIwAPQV94HpRT2omjn8HSV4jIh3VM9xV1RJMp2I4pIZy4fzqdwTuPlJxknlIqUjxrzY59z9igN3CLMfMppXjhtTa1ABSVAjkZTkHPfHarZimKl5ZS5I0orElE2berA1PjbFModlvlkFTSHAnYE7iP76iOhOCa3IF3kSb3KguRC2yzna55s8Y+1kAYVnKcE9DmpspHoK+VpJSQk4OODjpVL9yaIdF+acvsm3thJZhMhcuQpeEtLVylHpnbkn0GPWpG3z4lxjIlQJLUmOvO11pYUlWOOCKoVx0WpiCIrrsm6TLhJIW+4AGo27KlOlHQkBPlKtxB2jpSLqBqJdIlm08zLXabY2UlMRjxTKUnKdoUeAlJ6qzyrjPWte2mvSRqa5Oj0rVt8lcqMh12M9GUrq09t3D47SR+2toViWFKUoBSlKAUpSgFKVjeWGmlOEKUEgkhIyT8qAir5fU2x1qMxDkT5zySpuLGCdxSCAVEqICRyOSarevbKi4T7e+lLaTJKIc1fhB1bbSiVIUn0IWMBXbcT2rbTcPrG5IvmnQzOUlj2aZCcX4TyMK3D7X2SMnIUOeOeKkLHb5qrtMvd1aRHkyGm46Izbm8NtoKiCVYGVErV04Fap6NyvOxv2m1ItjKmW5Mp5nPkTJc8Qtj0Cjz+JNSGQkHsBVZ1LqZqBcY1qYfbbkLbVJkLVz4MdAJUoDuSRgZ957YquWO9ztY3r2ieHImn9niRo/KTIAHKnCCCUDvnynIHNO1KS1MjUlsjpQV3zxWvLuESHgy5LLG77PiLCc/DNRMOa9ekhdsdQxbBkJkJGVvYyDsHRKcjqc57DvX0RZbM99gKluDJKUKekLHvwCrH7KzrctZmVqO3JTv3yCgEDemI6U5PTnbjuK+hqK2BRD0kxyBn+ctLZH4rAFR9+nynbSv2e2TE5Uja454acHcMeUrB+XFQNrLjd0S7qqXclz4yVJbaSUlot5wHC2ySfNxndwMdq0jBNWytnQGnUPIDja0rQroUnINfeapj1z0szOZYtl6jQrhIWEtoiLCkuKUeNyB5Tnpk4PvqZhXZSZv1ZdPDZnkFTew5Q+nupOenvSefiOao4NeC2omFJSoEEZBGDVbl2qVa5zcuwQY7gEYRWoxcDLTI3FRVkA5HQYA7e+o4auk2XUC7DqBKFLdSV2+WjCBIHOELH3VA+XPQn0zirHp+9RL/AGxE6CTtJKVtqGFNLHVKh2Iq2mcFdbEWm6KjZLnqS76rRFmSDERBUtU2KzH2o6YQnerJWFHKsjGAOldBSRgVTr7bmo0yPCZkSIjd4nrXMktuFLiiGyUoCxykHaAPcMd6+rbHRZNXsWy3SZDsORDcdejuPqdDCkqQEqG4kpByRjv19atOpbohbclxpSlYlxSlKAUrw9KrN+1YzYLiGrp4TMZ1I9ndWpWXFfeHCT04qYxcnSIbos2aEA1SPym6eHWazn/ifuU/Kfp0f741/wBT9ytOxl+lka4+5Y7hp63T5Lct1kty2yCmQwotuYBBwVJwSOOh4rFq+7iw6cn3LAK2Wj4YKgMrPCRk+/FQH5T9P9pbP/U/h1Bax1hp7U1kcta7k2wlxxCy4EOnG1QV+h7qvDBkclqTohzjWzK20pca6SXwx7fONsiojtuLylKCgKU44T9wY5HckjvV10Xa/b4bSpLz0hT4RIuD7g2+KerbIHZsDCtvHUZHKhVIkydOSkwYz1+2woyGUvMoadHtIbAA3nZzxxjoM+tW+1a+tEW3CLDfiqnO7iNpdCFvKzgZLY4zgDJHGBXTmjNxpIyi1fJNXL2xFzknToWGGyDcktAedXo0DwHMDk9Onfpu2+dEDYa01DEpa0hTrxUUIScf+os5UVe7k+uK9UfCtcC222QpL0xJw+MFQT9px348/rKFRN9bbs8tqHYtgcdSHJMYq4wCMOgZBLmR0+/36ZrjSvY1brclr1Huy4C1vT2G07m/zbEfvvT3Uo/4CtO82e+pc+s7Wu2vXZsBAeWyWVuNZz4aiCQR+HNaV5kadbtrapl5L78jY4gyZZSVDekEhOQE+mMDBqKv2urXZ2m3tNTH5brqlJSw6VqYWQoJPKvMD6FPB9DWkMc3VL9ENqtznOspEuZfpEmVZ1WmYkBUhlskgKyMLyBxkY5HGec10n6O7/C1TAft9yVtvaT4ntAAC1AE7VoJzgpBAx+zBqF1TLFwgNSdPsu3Ca0hxy4TlIytrPBaUnpjH3SCAEg9eTE2SyMRm7Hq2BPTGhtvNmQ04olSFoVh3CsY2lIUefXHcV2zUcmJJqmuPuYq1K0S+uoj6T7XeG3XWmnNsyRHOFwXwBtfaBz+bWAklGcAp/SHOzp66q09cbpcUKaciTvYJTqWjlBU+otrUn5+b9lb+otS6buz5Ld3jNBxhTbi/E8yVJIU2oAjBwd4IPUKqnuMWNenrlBRqO3tSpxZyW9wabDayvypPKck9Bx6d6zhFyx6ZIvaUrTO6XC3Q7pFMafHbkMqIVtcSCMjkEehB718WyzW+1BfsEZDJcOVqHKlemSeTVXhfSLp5qIy27c4ynENpSpQcOCQOe1Zvylaa/rGN/zP9K4+zlW1M01RfkuVKpv5StNf1jH/AFz/AJV5+UrTYBP1gxgdTuP7tR2cn0k64+5c6VF2G7C8xlSmmVJjlQ8B0nh5JAO5PuySPl6VKVk1TosKjL/ZYd+tzsC4N72VjgjhSD2UD2IqTpUptO0Gk+Th9/0HYtPvJTcrzcGW3P6JxfhALPcDydvSor6k0aempJZ+Bb/crvF1tkO7QnIdxjokR3B5kLHHxHofeK4/rLRlg0y4l6SbkITpwhxBDgSo58pOMjtgnrXoYOoc/TKTswnCt0iF+o9Hf2im/i3+5Xn1Lo3+0Uz9Zv8AcrU8PR3/ANi5/qf6V4U6OH+8XP8AV/0rsqXuzK18G2bNo0f+4ZnyU3/DqRg6StDiYcy0rmXUvPhLTbriEMqwoglZCQcAjoOpGOBk1BEaOAJ8e5/q/wClWd7WEKwFm3ot8pbLPsL8V1K0BRZS2lWCDg5JKwf/ANVnl18Rbb+S0WvNFgnTLjppi5PtQXVSERgmOnc2oNLdWrkITyQVAce731x199ydPXImrLkh1ZUt5ZAO/nn0HNSF31FLm6kkXtt15KlvhxCCvlKUkbU8ccY/E10K7Waz/UkKOy0mQ3cGUPtShtSYqz0ccI4DZScemRjvxEa6dLUt2Q/XwVbRtosMq6vQtTPIVv3Mx3mHyG945OVp68KGCcDjFV+6MLt8mVbX1occYfUkOoPlKRjBHbkf410zWtmiaRtcK6wVl2eMxk7ikJcC0lOEoA5xyQBz765VKS65ukuKcWchClO7itSvU5GB8Cc1tgl3G5p7cf2RKOlV5N7TEC43C9RmLXIUzLcyUOJe2EY5PPfp0PWr9F069E0vLTd4jkmFGW/7cpUgAtBKlLUtnHJVnBIPBxUN9HGl7XdrdLvF0lTGPq57kMObMgJCshQ8wPOODmunMwvq/ScS0uFzxp7nhqC1lSsuKK15J5JCSr8K5Oqz1LSvBpijtZzKdpHSsFxDcrVDjZW2l1BV4Q3IPRQ91ao03o8H/wA2OfizVh+km12wpjOzZC45YlPx2tvAKSUuY+yTxk1RfYbF/Wi/2/w63xSlOClqZSVRdUTZ07o7+1jo+bNefyc0d/a178WahPYLF/Wiz8z/AA699isAGVXRwAdTk/w60UZfUyqfwiZOnNGDrq538Wf8qtei/o2sc0t3VciZLipc/MtvJQlt7B4XwOU8fOmivoytkpLN0uBlOtcKajvYSlfQhRG0HHuPxrrCEJbQEIACUjAA6AVwdR1LXphJm8IeWghAQAEgAAYAHavulK4DYUpSgFa0+HHnxXIsxlDzDqdq0LGQRWzUJqy9PWG1KmswHZhSraQ2QAjPRSu+M4HGetSk20lyQ6rcqj30RafU8tTcmc0gnIbS4CE+7JGag9VfRzZrBbkz1SZjkZLqUSFKWPzaVeUK4HQKKc+7JqVtGt3X9SYfnoehB0R1ltIQylaj5dpPJOSnv948cV0G5QWLnb5EGWgLZkNltaT3BFdbzZ8UkpS2MlCElaR+fLZp5uRfWbTNguMrcStzxESCpC20pJC0Kx5gSAPn68VctL22y6itEeBKSp6PJiARJCyPFZIyAAcfaTyj/hpznPNett0umg701adQRzLgsKPh7hgpSoFJW0r0IzlJ9/TFa1nlGxKnNIUtcOI+05HUhZCfAdJAWDjJGQ3nByD7wa7MinNbP7GaSiaeqdGXCw3X2Fse2pWjcyphJKiOcApHRXB4HXBx0rpH0cTZlqsrjGprbIhIyA3LfawlSMcJV+jgcDOB881J6YuFpn2kRpiw6ZWCuS6rl9R6FRGNq/TGAceXjpOpZucBJDCk3FjHlQ+sIdSPTcBhfzwfea5M3USlHRJGkIJPUji/0lOXAX9xhlpaLWSlcMRlKU0rOQFjHAUSSMDHaqbIffeIEhx1ZTxhxROMfH513HVaLb7E287YJUR4zY+4iN9oeKnPLZIPfHfPTmqZrzRsuTdPrDTVllexOpAWymOUKS5nBVtJyd2QSccYya6um6iNKLVGc4NtsgdG3GVbGrjKiNqkeypRJdirCgy4lKsblKHdJIOO+c9sV2+zyxdG/wCUMvDMNDJMVK1fYRjK3FdgTggegHYkiqn9HuglWNty56kW2hah/sxWC22EnIUs9CevuGfXmsGqdQMNSZDVncW3HlvIR4Y6PPkgBSAc45xkY54JHTdhmrNkqH5Lw9K3NXVDMXUEmNGmeP4i3JL7LTagOiFLWpXXOMNtgeoXVRtFntt2cjJix3fC8APz3zJ8kZJPCeE5KsY8vckVPacmRYuqbxeru8kQ7bGMFtQOTvwE7EeqvKs46+bJ61n0Ay9qW6xIkGIIOmbSpLqo+NxedHKPEV95WcKPYfPNa28UGl4KtKTLIPog0+rkyZ//ADB/lW/Zvov05a57cwIkSXWjubS+5lKT64HB+eatd1uUKzQVzblIRHitlIU4s4AyQkftIrabWlaQpBCkqGQQcg1wS6jM1vJ0bKEV4PtIxwOle15XtYlxSlKAUpSgFalziJnQJEVeMPNKQcjI5GK268IzQHJ50SHYC3b7ay/crm24D7S+gHw1dVFlChsKhkknnG7HOcVetL3tN0ihmQ62qey2hTwbPlWlX2XEeqTg4PqCOorBrDTBvrG9h5Tb7bS0pQkhAdJ5SFLAKkgHnKSDVbuN4j6XkIt1gYabZS+kypDqSWUEgAttgdOcFW0YTuKsda6XWWNcyM/4v4JnX2nXbjDXOtjLL01CMLjPthxuUgA+UjsoZ4UCD26VyZjUVrjF+33OzyILTrK2XmY7uPDCyCVeG4MpIICuvXNd3sl1Yu8ASmAU4UULQSDsUOoyOD8RxULqewXaa8qVan7Y4rb/ALPcYKXQD/dWMEfPPWpw5lH0TInC90c30FNhIfVZpstMmI/xFmx0lK2FHqlxJHlSrrhQKcg+orpjdsvVuP8AMZbb7QGEsqJRj04O4fhtHuqi3Cw/STMbEVPsURgHlMBaGEn5jzY/CtdzQ1ztyWpWoNUyWVOHYiPEU48+6rHCUEnk/LpnpW2WMJvVqX+lItrai7XNGop7DcaTDRhqQ08HWm0kK2OBWMFzjOMe6tsy9UvrIat7EdHq44kH8cq/wqHsukbz4XjC+Xa1IWjhgyvaXT6FZXlKT/dSOP0jUZdNIPN7GtQ327pDmAm5MSl+Fu4ADjRyEZ9c4+B64JQ4tfhl3ZZJtnS3FXctU3ZS2I6S4pKVbEJA9/H7AK5tBuNtm6jRqa9TWIVtiK3W62NELdKU8JOwDITnzZPUn0Fb8vQGt7W7/wCFXZU1nB6yCn5bFkprFb9IapluZuGk7CCT5nZCUNrVnqr80rn8K6YLHGLeq/0Vbb8FftkRWpLs1AhNS5yfGU5tQnwGkbzlbjnKlZ7Z46YAFd70/ao9jtcaBGQ0hLacEoTtC1dz8/ea1dJ2EWKAWSiGhazlSYjAaQP8So+8nn3Vs3m6M2x2B7SpKGn5BbU4sgBHkUoEk9ORiufqM7yvSuC8I1u+TLfZcGFbXX7mAYyR5klsr3e4JAyaiNMQZlplGHEdbk6fW34sNe/zx8kYbH6SCCSD2xioi660uIdQ3bbKZDM/LVseU4AXXB95SDyG8chXoD6jMjoJiVEgCECpyDGBbDr6FodW8FErISoYCM/ZxxjpxWTi4wtlrt7FupSlZFhSlKAUpSgFKUoDw1Tb9pFhxUJNrhR0R0yVOyWw8WdhUkjxUEA+dOcjpn1q518qSCMY61MZOLtENWcmkawkRrzGi2VttizQSHDsSQmW0ofa4Txk7iMDHlJJxmujWW6i42pmY+0uMtYAWh1JTtV6DPUehHWoi96MiTpCpcRKGZTi2/FK9ykLbSfMjAIxuHBx291QH0hyHvrqAxtcbbYGYrYOPaXyRsSEqBQoA7eftDBx3roejLSiqZnvHdnSAQawKgRFzETFR21SkIKEPFIKkpPJAPYHjPrgVRtN3eZAsVxvE2Q/JhNEMx2yF8rSSFueYb0gq4wc42nHapez6v8AbpUSK7b5KC+rwVP7QlAeDZcUnaTvA2jOSO4rJ4pRut6L6k+S1Ac1imRWJkZyNKZQ8w6koW2tIIUk8EEVkU4hA3LUEjpkmvokVmWMUdlEdhtlBUUISEp3K3HA9SetZAMdKrmo79JsVygvSI6TZXj4L8gElTLhPlUoYwEcEE+pFTkiXHjR1SJD7bTKRuLi1gJA9c1Ol8kWjY6VU9fP2VuBGTemDNdDwXEgI5VJdHATt7jnvwK139XTLyox9FwjNJUUKuD6SiM1jvnqv4J/GpDT2lUW6Wu53OSu5Xh0eeW8OGx+i2nohPw5PfNaKOjeRDd7GHS+n5KZK73qAocu7yNiW0ctw2//AIkf9z3+FWkJr0D3V7WcpOTtkpUKUpUEilKUApSlAKUpQClKUArWmQ2JrKmZTSHWldUrTkVs0oCu3PSkSbZWbS266xFZXvQlO1XTJA8wPAJzxzx1rXsum34F0amSnWJCwwQ4tLfh4d4GUp9Cnjk5461aq8IBq/clVEaVdmhdbeq4MIbTJdjlKs7mjyeCP++R7wKyz0vCBITFUlL5aV4ZUcAKxwSfjW3XhANVskoWiBLmJvFmvRE2GgITuVIEkZWnztleBk5G7HYKFb1t+jyzxlNqnuS7qWRtZTPeLiGkg8BKOnHqcmrY00hsYbQlIznAGKyVd5H42KqNGJplDSEoaSlCEjCUpAAArLSlZlhSlKAUpSgFKUoBSlKAUpSgFKUoBSlKAUpSgFKUoBSlKAUpSgFKUoBSlKAUpSgP/9k="/>
          <p:cNvSpPr>
            <a:spLocks noChangeAspect="1" noChangeArrowheads="1"/>
          </p:cNvSpPr>
          <p:nvPr/>
        </p:nvSpPr>
        <p:spPr bwMode="auto">
          <a:xfrm>
            <a:off x="0" y="-538163"/>
            <a:ext cx="1285875" cy="109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16" name="Picture 29" descr="http://t1.gstatic.com/images?q=tbn:ANd9GcQxOk4W5_i9Wn2vzuupWrU6eDa-__sTL-nmtaYBDDzjQIN1O27j1Q"/>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 y="4365625"/>
            <a:ext cx="23145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17</a:t>
            </a:fld>
            <a:endParaRPr lang="en-GB" dirty="0"/>
          </a:p>
        </p:txBody>
      </p:sp>
    </p:spTree>
    <p:extLst>
      <p:ext uri="{BB962C8B-B14F-4D97-AF65-F5344CB8AC3E}">
        <p14:creationId xmlns:p14="http://schemas.microsoft.com/office/powerpoint/2010/main" val="387186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229600" cy="884237"/>
          </a:xfrm>
        </p:spPr>
        <p:txBody>
          <a:bodyPr/>
          <a:lstStyle/>
          <a:p>
            <a:pPr>
              <a:defRPr/>
            </a:pPr>
            <a:r>
              <a:rPr lang="en-GB" dirty="0" smtClean="0"/>
              <a:t>Quotes from clients and users</a:t>
            </a:r>
            <a:endParaRPr lang="en-GB"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86123194"/>
              </p:ext>
            </p:extLst>
          </p:nvPr>
        </p:nvGraphicFramePr>
        <p:xfrm>
          <a:off x="457200" y="1412875"/>
          <a:ext cx="8229600" cy="4824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3DD853E3-CE98-4B7D-B8A4-83EF9B54BC04}" type="slidenum">
              <a:rPr lang="en-GB" smtClean="0"/>
              <a:pPr>
                <a:defRPr/>
              </a:pPr>
              <a:t>18</a:t>
            </a:fld>
            <a:endParaRPr lang="en-GB" dirty="0"/>
          </a:p>
        </p:txBody>
      </p:sp>
    </p:spTree>
    <p:extLst>
      <p:ext uri="{BB962C8B-B14F-4D97-AF65-F5344CB8AC3E}">
        <p14:creationId xmlns:p14="http://schemas.microsoft.com/office/powerpoint/2010/main" val="3397860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orben.soll\AppData\Local\Microsoft\Windows\Temporary Internet Files\Content.Outlook\0DCUBLLR\kenya level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321050"/>
            <a:ext cx="446405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rot="1696398">
            <a:off x="5706902" y="644128"/>
            <a:ext cx="4069567" cy="3687763"/>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2" name="TextBox 3"/>
          <p:cNvSpPr txBox="1">
            <a:spLocks noChangeArrowheads="1"/>
          </p:cNvSpPr>
          <p:nvPr/>
        </p:nvSpPr>
        <p:spPr bwMode="auto">
          <a:xfrm>
            <a:off x="6156325" y="1052513"/>
            <a:ext cx="27368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i="1" dirty="0"/>
              <a:t>“Personally, the specific modules that have great impact on me were the Negotiation and Communication Modules which we did some practical Role playing where we divided into two groups; one group was acting procurement officer whereas the other group was acting supplier and the rest of the team were watching and commenting what went well, what was the challenge what could have been done differently it was bit fun but we gained skill that will help us a lot, it is easy to remember things when you do it practically”</a:t>
            </a:r>
            <a:endParaRPr lang="en-US" sz="1200" dirty="0"/>
          </a:p>
        </p:txBody>
      </p:sp>
      <p:sp>
        <p:nvSpPr>
          <p:cNvPr id="8" name="Oval Callout 7"/>
          <p:cNvSpPr/>
          <p:nvPr/>
        </p:nvSpPr>
        <p:spPr>
          <a:xfrm rot="18568371">
            <a:off x="-457821" y="723037"/>
            <a:ext cx="4198796" cy="4135438"/>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63575" y="241300"/>
            <a:ext cx="8229600" cy="884238"/>
          </a:xfrm>
        </p:spPr>
        <p:txBody>
          <a:bodyPr/>
          <a:lstStyle/>
          <a:p>
            <a:pPr>
              <a:defRPr/>
            </a:pPr>
            <a:r>
              <a:rPr lang="en-GB" sz="2800" dirty="0" smtClean="0"/>
              <a:t>Case: Testimonials from UNDP Somalia</a:t>
            </a:r>
            <a:endParaRPr lang="en-GB" sz="2800" dirty="0"/>
          </a:p>
        </p:txBody>
      </p:sp>
      <p:sp>
        <p:nvSpPr>
          <p:cNvPr id="27655" name="TextBox 9"/>
          <p:cNvSpPr txBox="1">
            <a:spLocks noChangeArrowheads="1"/>
          </p:cNvSpPr>
          <p:nvPr/>
        </p:nvSpPr>
        <p:spPr bwMode="auto">
          <a:xfrm>
            <a:off x="250825" y="1174750"/>
            <a:ext cx="31686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i="1" dirty="0"/>
              <a:t>“I gained huge knowledge through this </a:t>
            </a:r>
          </a:p>
          <a:p>
            <a:pPr eaLnBrk="1" hangingPunct="1"/>
            <a:r>
              <a:rPr lang="en-US" sz="1200" i="1" dirty="0"/>
              <a:t>Public procurement Level 3 course. Specifically, I comprehended that planning and considering risk at the earliest stages in procuring planning, together with other plans such as those for defining requirements, developing specifications and researching the market, a plan to identify, analyze evaluate and treat risk and allocate risk management responsibilities, also that Specification are central to our ability to carry out a purchase to the satisfaction of our clients, In addition, I understand well that the success of the purchase relies on the specification being a true and accurate statement of the client’s requirements”</a:t>
            </a:r>
            <a:endParaRPr lang="en-US" sz="1200" dirty="0"/>
          </a:p>
        </p:txBody>
      </p:sp>
      <p:sp>
        <p:nvSpPr>
          <p:cNvPr id="4" name="Slide Number Placeholder 3"/>
          <p:cNvSpPr>
            <a:spLocks noGrp="1"/>
          </p:cNvSpPr>
          <p:nvPr>
            <p:ph type="sldNum" sz="quarter" idx="10"/>
          </p:nvPr>
        </p:nvSpPr>
        <p:spPr/>
        <p:txBody>
          <a:bodyPr/>
          <a:lstStyle/>
          <a:p>
            <a:pPr>
              <a:defRPr/>
            </a:pPr>
            <a:fld id="{3DD853E3-CE98-4B7D-B8A4-83EF9B54BC04}" type="slidenum">
              <a:rPr lang="en-GB" smtClean="0"/>
              <a:pPr>
                <a:defRPr/>
              </a:pPr>
              <a:t>19</a:t>
            </a:fld>
            <a:endParaRPr lang="en-GB" dirty="0"/>
          </a:p>
        </p:txBody>
      </p:sp>
    </p:spTree>
    <p:extLst>
      <p:ext uri="{BB962C8B-B14F-4D97-AF65-F5344CB8AC3E}">
        <p14:creationId xmlns:p14="http://schemas.microsoft.com/office/powerpoint/2010/main" val="571413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686800" cy="884238"/>
          </a:xfrm>
        </p:spPr>
        <p:txBody>
          <a:bodyPr/>
          <a:lstStyle/>
          <a:p>
            <a:pPr>
              <a:defRPr/>
            </a:pPr>
            <a:r>
              <a:rPr lang="en-US" sz="3200" dirty="0" smtClean="0"/>
              <a:t>What is UNDP?</a:t>
            </a:r>
            <a:endParaRPr lang="en-US" sz="3200" dirty="0"/>
          </a:p>
        </p:txBody>
      </p:sp>
      <p:sp>
        <p:nvSpPr>
          <p:cNvPr id="3" name="Content Placeholder 2"/>
          <p:cNvSpPr>
            <a:spLocks noGrp="1"/>
          </p:cNvSpPr>
          <p:nvPr>
            <p:ph idx="1"/>
          </p:nvPr>
        </p:nvSpPr>
        <p:spPr>
          <a:xfrm>
            <a:off x="457200" y="1341438"/>
            <a:ext cx="8229600" cy="4824412"/>
          </a:xfrm>
        </p:spPr>
        <p:txBody>
          <a:bodyPr/>
          <a:lstStyle/>
          <a:p>
            <a:pPr marL="285750" indent="-285750">
              <a:buFont typeface="Arial" pitchFamily="34" charset="0"/>
              <a:buChar char="•"/>
              <a:defRPr/>
            </a:pPr>
            <a:r>
              <a:rPr lang="en-US" sz="2000" dirty="0" smtClean="0"/>
              <a:t>UNDP is the UN’s global development network, </a:t>
            </a:r>
          </a:p>
          <a:p>
            <a:pPr marL="0" indent="0">
              <a:buNone/>
              <a:defRPr/>
            </a:pPr>
            <a:r>
              <a:rPr lang="en-US" sz="2000" dirty="0" smtClean="0"/>
              <a:t>    promoting </a:t>
            </a:r>
            <a:r>
              <a:rPr lang="en-US" sz="2000" b="1" i="1" dirty="0" smtClean="0"/>
              <a:t>Empowered </a:t>
            </a:r>
            <a:r>
              <a:rPr lang="en-US" sz="2000" b="1" i="1" dirty="0"/>
              <a:t>l</a:t>
            </a:r>
            <a:r>
              <a:rPr lang="en-US" sz="2000" b="1" i="1" dirty="0" smtClean="0"/>
              <a:t>ives</a:t>
            </a:r>
            <a:r>
              <a:rPr lang="en-US" sz="2000" b="1" i="1" dirty="0"/>
              <a:t>.</a:t>
            </a:r>
            <a:r>
              <a:rPr lang="en-US" sz="2000" b="1" i="1" dirty="0" smtClean="0"/>
              <a:t> Resilient </a:t>
            </a:r>
            <a:r>
              <a:rPr lang="en-US" sz="2000" b="1" i="1" dirty="0"/>
              <a:t>n</a:t>
            </a:r>
            <a:r>
              <a:rPr lang="en-US" sz="2000" b="1" i="1" dirty="0" smtClean="0"/>
              <a:t>ations</a:t>
            </a:r>
            <a:r>
              <a:rPr lang="en-US" sz="2000" dirty="0"/>
              <a:t>.</a:t>
            </a:r>
            <a:endParaRPr lang="en-US" sz="2000" dirty="0" smtClean="0"/>
          </a:p>
          <a:p>
            <a:pPr marL="292608" lvl="1" indent="0">
              <a:buFont typeface="Wingdings" pitchFamily="2" charset="2"/>
              <a:buNone/>
              <a:defRPr/>
            </a:pPr>
            <a:endParaRPr lang="en-US" sz="2000" dirty="0" smtClean="0"/>
          </a:p>
          <a:p>
            <a:pPr marL="285750" indent="-285750">
              <a:buFont typeface="Arial" pitchFamily="34" charset="0"/>
              <a:buChar char="•"/>
              <a:defRPr/>
            </a:pPr>
            <a:r>
              <a:rPr lang="en-US" sz="2000" dirty="0" smtClean="0"/>
              <a:t>On the ground in 170 countries – total 2013 expenditure </a:t>
            </a:r>
          </a:p>
          <a:p>
            <a:pPr marL="0" indent="0">
              <a:buNone/>
              <a:defRPr/>
            </a:pPr>
            <a:r>
              <a:rPr lang="en-US" sz="2000" dirty="0" smtClean="0"/>
              <a:t>    of US$ 5.57 billion</a:t>
            </a:r>
          </a:p>
          <a:p>
            <a:pPr marL="0" indent="0">
              <a:buFont typeface="Wingdings" pitchFamily="2" charset="2"/>
              <a:buNone/>
              <a:defRPr/>
            </a:pPr>
            <a:endParaRPr lang="en-US" sz="2000" dirty="0" smtClean="0"/>
          </a:p>
          <a:p>
            <a:pPr marL="285750" indent="-285750">
              <a:buFont typeface="Arial" pitchFamily="34" charset="0"/>
              <a:buChar char="•"/>
              <a:defRPr/>
            </a:pPr>
            <a:r>
              <a:rPr lang="en-US" sz="2000" dirty="0" smtClean="0"/>
              <a:t>Four focus areas: poverty reduction; democratic governance; crisis prevention and recovery; energy and environment</a:t>
            </a:r>
          </a:p>
          <a:p>
            <a:pPr marL="285750" indent="-285750">
              <a:buFont typeface="Arial" pitchFamily="34" charset="0"/>
              <a:buChar char="•"/>
              <a:defRPr/>
            </a:pPr>
            <a:endParaRPr lang="en-US" sz="2000" dirty="0" smtClean="0"/>
          </a:p>
          <a:p>
            <a:pPr marL="285750" indent="-285750">
              <a:buFont typeface="Arial" pitchFamily="34" charset="0"/>
              <a:buChar char="•"/>
              <a:defRPr/>
            </a:pPr>
            <a:r>
              <a:rPr lang="en-US" sz="2000" dirty="0" smtClean="0"/>
              <a:t>UNDP partners with people at all levels of society to help empower lives and build resilient nations.</a:t>
            </a:r>
          </a:p>
          <a:p>
            <a:pPr>
              <a:defRPr/>
            </a:pP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980728"/>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3DD853E3-CE98-4B7D-B8A4-83EF9B54BC04}" type="slidenum">
              <a:rPr lang="en-GB" smtClean="0"/>
              <a:pPr>
                <a:defRPr/>
              </a:pPr>
              <a:t>2</a:t>
            </a:fld>
            <a:endParaRPr lang="en-GB" dirty="0"/>
          </a:p>
        </p:txBody>
      </p:sp>
    </p:spTree>
    <p:extLst>
      <p:ext uri="{BB962C8B-B14F-4D97-AF65-F5344CB8AC3E}">
        <p14:creationId xmlns:p14="http://schemas.microsoft.com/office/powerpoint/2010/main" val="374688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686800" cy="884237"/>
          </a:xfrm>
        </p:spPr>
        <p:txBody>
          <a:bodyPr/>
          <a:lstStyle/>
          <a:p>
            <a:pPr>
              <a:defRPr/>
            </a:pPr>
            <a:r>
              <a:rPr lang="en-GB" sz="3200" dirty="0" smtClean="0"/>
              <a:t>Key impacts Procurement </a:t>
            </a:r>
            <a:r>
              <a:rPr lang="en-GB" sz="3200" dirty="0"/>
              <a:t>C</a:t>
            </a:r>
            <a:r>
              <a:rPr lang="en-GB" sz="3200" dirty="0" smtClean="0"/>
              <a:t>ertification</a:t>
            </a:r>
            <a:endParaRPr lang="en-GB" sz="3200" dirty="0"/>
          </a:p>
        </p:txBody>
      </p:sp>
      <p:sp>
        <p:nvSpPr>
          <p:cNvPr id="3" name="Content Placeholder 2"/>
          <p:cNvSpPr>
            <a:spLocks noGrp="1"/>
          </p:cNvSpPr>
          <p:nvPr>
            <p:ph idx="1"/>
          </p:nvPr>
        </p:nvSpPr>
        <p:spPr>
          <a:xfrm>
            <a:off x="457200" y="1557338"/>
            <a:ext cx="6275388" cy="4824412"/>
          </a:xfrm>
        </p:spPr>
        <p:txBody>
          <a:bodyPr/>
          <a:lstStyle/>
          <a:p>
            <a:pPr marL="0" indent="0">
              <a:buFont typeface="Wingdings" pitchFamily="2" charset="2"/>
              <a:buNone/>
              <a:defRPr/>
            </a:pPr>
            <a:r>
              <a:rPr lang="en-GB" sz="2000" dirty="0" smtClean="0"/>
              <a:t>Of </a:t>
            </a:r>
            <a:r>
              <a:rPr lang="en-GB" sz="2000" dirty="0"/>
              <a:t>the first 1000 certified </a:t>
            </a:r>
            <a:r>
              <a:rPr lang="en-GB" sz="2000" dirty="0" smtClean="0"/>
              <a:t>staff the </a:t>
            </a:r>
            <a:r>
              <a:rPr lang="en-GB" sz="2000" dirty="0"/>
              <a:t>follow-up </a:t>
            </a:r>
            <a:r>
              <a:rPr lang="en-GB" sz="2000" i="1" dirty="0"/>
              <a:t>client satisfaction survey </a:t>
            </a:r>
            <a:r>
              <a:rPr lang="en-GB" sz="2000" dirty="0" smtClean="0"/>
              <a:t>indicates:</a:t>
            </a:r>
          </a:p>
          <a:p>
            <a:pPr marL="0" indent="0">
              <a:buFont typeface="Wingdings" pitchFamily="2" charset="2"/>
              <a:buNone/>
              <a:defRPr/>
            </a:pPr>
            <a:endParaRPr lang="en-GB" sz="2000" dirty="0"/>
          </a:p>
          <a:p>
            <a:pPr>
              <a:defRPr/>
            </a:pPr>
            <a:r>
              <a:rPr lang="en-GB" sz="2000" dirty="0" smtClean="0"/>
              <a:t> </a:t>
            </a:r>
            <a:r>
              <a:rPr lang="en-GB" sz="2000" dirty="0"/>
              <a:t>85% have improved their performance post-certification (Level 2) in the areas of strategic approach, customer satisfaction, efficiency and effectiveness. </a:t>
            </a:r>
            <a:endParaRPr lang="en-GB" sz="2000" dirty="0" smtClean="0"/>
          </a:p>
          <a:p>
            <a:pPr>
              <a:defRPr/>
            </a:pPr>
            <a:endParaRPr lang="en-GB" sz="2000" dirty="0"/>
          </a:p>
          <a:p>
            <a:pPr>
              <a:defRPr/>
            </a:pPr>
            <a:r>
              <a:rPr lang="en-GB" sz="2000" dirty="0" smtClean="0"/>
              <a:t>75</a:t>
            </a:r>
            <a:r>
              <a:rPr lang="en-GB" sz="2000" dirty="0"/>
              <a:t>% indicate that advancing to the Level 3 and Level 4 programmes will further enhance </a:t>
            </a:r>
            <a:r>
              <a:rPr lang="en-GB" sz="2000" dirty="0" smtClean="0"/>
              <a:t>performance and customer </a:t>
            </a:r>
            <a:r>
              <a:rPr lang="en-GB" sz="2000" dirty="0"/>
              <a:t>satisfaction.</a:t>
            </a:r>
            <a:endParaRPr lang="en-US" sz="2000" dirty="0"/>
          </a:p>
          <a:p>
            <a:pPr marL="0" indent="0">
              <a:buFont typeface="Wingdings" pitchFamily="2" charset="2"/>
              <a:buNone/>
              <a:defRPr/>
            </a:pPr>
            <a:endParaRPr lang="en-US" sz="2000" dirty="0"/>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1989110"/>
            <a:ext cx="1616843" cy="202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13" y="4652963"/>
            <a:ext cx="16891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 name="Slide Number Placeholder 3"/>
          <p:cNvSpPr>
            <a:spLocks noGrp="1"/>
          </p:cNvSpPr>
          <p:nvPr>
            <p:ph type="sldNum" sz="quarter" idx="10"/>
          </p:nvPr>
        </p:nvSpPr>
        <p:spPr/>
        <p:txBody>
          <a:bodyPr/>
          <a:lstStyle/>
          <a:p>
            <a:pPr>
              <a:defRPr/>
            </a:pPr>
            <a:fld id="{3DD853E3-CE98-4B7D-B8A4-83EF9B54BC04}" type="slidenum">
              <a:rPr lang="en-GB" smtClean="0"/>
              <a:pPr>
                <a:defRPr/>
              </a:pPr>
              <a:t>20</a:t>
            </a:fld>
            <a:endParaRPr lang="en-GB" dirty="0"/>
          </a:p>
        </p:txBody>
      </p:sp>
    </p:spTree>
    <p:extLst>
      <p:ext uri="{BB962C8B-B14F-4D97-AF65-F5344CB8AC3E}">
        <p14:creationId xmlns:p14="http://schemas.microsoft.com/office/powerpoint/2010/main" val="1679376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lstStyle/>
          <a:p>
            <a:r>
              <a:rPr lang="da-DK" sz="2700" dirty="0"/>
              <a:t>The European Supply Chain Award Winner 2012/13</a:t>
            </a:r>
            <a:endParaRPr lang="en-US" sz="2700" dirty="0"/>
          </a:p>
        </p:txBody>
      </p:sp>
      <p:sp>
        <p:nvSpPr>
          <p:cNvPr id="4" name="Content Placeholder 3"/>
          <p:cNvSpPr>
            <a:spLocks noGrp="1"/>
          </p:cNvSpPr>
          <p:nvPr>
            <p:ph sz="half" idx="2"/>
          </p:nvPr>
        </p:nvSpPr>
        <p:spPr>
          <a:xfrm>
            <a:off x="457200" y="1844824"/>
            <a:ext cx="4040188" cy="3951288"/>
          </a:xfrm>
        </p:spPr>
        <p:txBody>
          <a:bodyPr/>
          <a:lstStyle/>
          <a:p>
            <a:pPr marL="0" indent="0">
              <a:buNone/>
            </a:pPr>
            <a:r>
              <a:rPr lang="en-US" sz="1600" dirty="0"/>
              <a:t>UNDP and CIPS were awarded the prestigious </a:t>
            </a:r>
            <a:r>
              <a:rPr lang="en-US" sz="1600" b="1" dirty="0"/>
              <a:t>European Supply Chain Excellence Award 2012/2013 </a:t>
            </a:r>
            <a:r>
              <a:rPr lang="en-US" sz="1600" dirty="0"/>
              <a:t> for Training and Professional Development. This Award is in recognition of the Procurement Certification and Training </a:t>
            </a:r>
            <a:r>
              <a:rPr lang="en-US" sz="1600" dirty="0" err="1"/>
              <a:t>Programme</a:t>
            </a:r>
            <a:r>
              <a:rPr lang="en-US" sz="1600" dirty="0"/>
              <a:t> and its success in professionalizing the UN and public procurement sector. </a:t>
            </a:r>
          </a:p>
        </p:txBody>
      </p:sp>
      <p:sp>
        <p:nvSpPr>
          <p:cNvPr id="7" name="Slide Number Placeholder 6"/>
          <p:cNvSpPr>
            <a:spLocks noGrp="1"/>
          </p:cNvSpPr>
          <p:nvPr>
            <p:ph type="sldNum" sz="quarter" idx="10"/>
          </p:nvPr>
        </p:nvSpPr>
        <p:spPr/>
        <p:txBody>
          <a:bodyPr/>
          <a:lstStyle/>
          <a:p>
            <a:pPr>
              <a:defRPr/>
            </a:pPr>
            <a:fld id="{D8DFEBC8-A012-4397-8843-A32321101181}" type="slidenum">
              <a:rPr lang="en-AU" smtClean="0"/>
              <a:pPr>
                <a:defRPr/>
              </a:pPr>
              <a:t>21</a:t>
            </a:fld>
            <a:endParaRPr lang="en-AU" dirty="0"/>
          </a:p>
        </p:txBody>
      </p:sp>
      <p:pic>
        <p:nvPicPr>
          <p:cNvPr id="8" name="Content Placeholder 7" descr="C:\Users\torben.soll\AppData\Local\Microsoft\Windows\Temporary Internet Files\Content.Outlook\XNFBFDJT\15c.jpg"/>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88024" y="1736596"/>
            <a:ext cx="4032448" cy="2628508"/>
          </a:xfrm>
          <a:prstGeom prst="rect">
            <a:avLst/>
          </a:prstGeom>
          <a:noFill/>
          <a:ln>
            <a:noFill/>
          </a:ln>
        </p:spPr>
      </p:pic>
      <p:sp>
        <p:nvSpPr>
          <p:cNvPr id="3" name="TextBox 2"/>
          <p:cNvSpPr txBox="1"/>
          <p:nvPr/>
        </p:nvSpPr>
        <p:spPr>
          <a:xfrm>
            <a:off x="311527" y="6309320"/>
            <a:ext cx="8292177" cy="355815"/>
          </a:xfrm>
          <a:prstGeom prst="rect">
            <a:avLst/>
          </a:prstGeom>
          <a:solidFill>
            <a:schemeClr val="bg1"/>
          </a:solidFill>
          <a:ln>
            <a:solidFill>
              <a:schemeClr val="bg1"/>
            </a:solidFill>
          </a:ln>
        </p:spPr>
        <p:txBody>
          <a:bodyPr wrap="square" lIns="78053" tIns="39027" rIns="78053" bIns="39027" rtlCol="0">
            <a:spAutoFit/>
          </a:bodyPr>
          <a:lstStyle/>
          <a:p>
            <a:endParaRPr lang="en-US" dirty="0"/>
          </a:p>
        </p:txBody>
      </p:sp>
      <p:pic>
        <p:nvPicPr>
          <p:cNvPr id="10" name="Picture 2" descr="ESCEA12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663074"/>
            <a:ext cx="2070799" cy="18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31540" y="6177508"/>
            <a:ext cx="6229831" cy="707876"/>
          </a:xfrm>
          <a:prstGeom prst="rect">
            <a:avLst/>
          </a:prstGeom>
          <a:noFill/>
        </p:spPr>
        <p:txBody>
          <a:bodyPr wrap="none" lIns="91432" tIns="45715" rIns="91432" bIns="45715" rtlCol="0">
            <a:spAutoFit/>
          </a:bodyPr>
          <a:lstStyle/>
          <a:p>
            <a:r>
              <a:rPr lang="da-DK" sz="2000" dirty="0"/>
              <a:t>Read more: </a:t>
            </a:r>
            <a:r>
              <a:rPr lang="da-DK" sz="2000" dirty="0" smtClean="0">
                <a:hlinkClick r:id="rId5"/>
              </a:rPr>
              <a:t>www.supplychainexcellenceawards.com</a:t>
            </a:r>
            <a:r>
              <a:rPr lang="da-DK" sz="2000" dirty="0" smtClean="0"/>
              <a:t> </a:t>
            </a:r>
            <a:endParaRPr lang="da-DK" sz="2000" dirty="0"/>
          </a:p>
          <a:p>
            <a:endParaRPr lang="en-US" sz="2000" dirty="0"/>
          </a:p>
        </p:txBody>
      </p:sp>
    </p:spTree>
    <p:extLst>
      <p:ext uri="{BB962C8B-B14F-4D97-AF65-F5344CB8AC3E}">
        <p14:creationId xmlns:p14="http://schemas.microsoft.com/office/powerpoint/2010/main" val="2896897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123" name="Content Placeholder 4"/>
          <p:cNvSpPr>
            <a:spLocks noGrp="1"/>
          </p:cNvSpPr>
          <p:nvPr>
            <p:ph idx="1"/>
          </p:nvPr>
        </p:nvSpPr>
        <p:spPr/>
        <p:txBody>
          <a:bodyPr/>
          <a:lstStyle/>
          <a:p>
            <a:endParaRPr lang="en-US" smtClean="0"/>
          </a:p>
        </p:txBody>
      </p:sp>
      <p:pic>
        <p:nvPicPr>
          <p:cNvPr id="5124" name="Picture 4" descr="C:\Users\Alissa.Collins\Desktop\Euro Awards\Pics to insert\UNDP-IND-08-1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7"/>
          <p:cNvSpPr>
            <a:spLocks noChangeArrowheads="1"/>
          </p:cNvSpPr>
          <p:nvPr/>
        </p:nvSpPr>
        <p:spPr bwMode="auto">
          <a:xfrm>
            <a:off x="1503363" y="5513388"/>
            <a:ext cx="4668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3200" b="1" dirty="0" smtClean="0">
                <a:solidFill>
                  <a:schemeClr val="bg1"/>
                </a:solidFill>
                <a:latin typeface="Corbel" pitchFamily="34" charset="0"/>
              </a:rPr>
              <a:t>More Information…?</a:t>
            </a:r>
            <a:endParaRPr lang="da-DK" sz="3200" b="1" dirty="0">
              <a:solidFill>
                <a:schemeClr val="bg1"/>
              </a:solidFill>
              <a:latin typeface="Corbel" pitchFamily="34" charset="0"/>
            </a:endParaRPr>
          </a:p>
        </p:txBody>
      </p:sp>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22</a:t>
            </a:fld>
            <a:endParaRPr lang="en-GB" dirty="0"/>
          </a:p>
        </p:txBody>
      </p:sp>
    </p:spTree>
    <p:extLst>
      <p:ext uri="{BB962C8B-B14F-4D97-AF65-F5344CB8AC3E}">
        <p14:creationId xmlns:p14="http://schemas.microsoft.com/office/powerpoint/2010/main" val="4111534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9E4A2E4C-46DF-4BBA-B165-D4A17E95D022}" type="slidenum">
              <a:rPr lang="en-GB" smtClean="0"/>
              <a:pPr>
                <a:defRPr/>
              </a:pPr>
              <a:t>23</a:t>
            </a:fld>
            <a:endParaRPr lang="en-GB" dirty="0"/>
          </a:p>
        </p:txBody>
      </p:sp>
    </p:spTree>
    <p:extLst>
      <p:ext uri="{BB962C8B-B14F-4D97-AF65-F5344CB8AC3E}">
        <p14:creationId xmlns:p14="http://schemas.microsoft.com/office/powerpoint/2010/main" val="41546598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539750" y="980728"/>
            <a:ext cx="8395114" cy="500062"/>
          </a:xfrm>
        </p:spPr>
        <p:txBody>
          <a:bodyPr/>
          <a:lstStyle/>
          <a:p>
            <a:pPr>
              <a:buNone/>
            </a:pPr>
            <a:r>
              <a:rPr lang="da-DK" sz="2400" b="1" dirty="0" smtClean="0">
                <a:solidFill>
                  <a:schemeClr val="tx1"/>
                </a:solidFill>
                <a:latin typeface="Corbel" pitchFamily="34" charset="0"/>
                <a:hlinkClick r:id="rId3"/>
              </a:rPr>
              <a:t>www.undp.org/procurement/training</a:t>
            </a:r>
            <a:r>
              <a:rPr lang="da-DK" sz="2400" b="1" dirty="0" smtClean="0">
                <a:solidFill>
                  <a:schemeClr val="tx1"/>
                </a:solidFill>
                <a:latin typeface="Corbel" pitchFamily="34" charset="0"/>
              </a:rPr>
              <a:t> </a:t>
            </a:r>
            <a:endParaRPr lang="da-DK" sz="2400" b="1" dirty="0">
              <a:solidFill>
                <a:schemeClr val="tx1"/>
              </a:solidFill>
              <a:latin typeface="Corbel" pitchFamily="34" charset="0"/>
            </a:endParaRPr>
          </a:p>
          <a:p>
            <a:pPr>
              <a:buNone/>
            </a:pPr>
            <a:endParaRPr lang="en-GB" sz="1400" dirty="0" smtClean="0"/>
          </a:p>
        </p:txBody>
      </p:sp>
      <p:sp>
        <p:nvSpPr>
          <p:cNvPr id="37891" name="Rectangle 7"/>
          <p:cNvSpPr>
            <a:spLocks noChangeArrowheads="1"/>
          </p:cNvSpPr>
          <p:nvPr/>
        </p:nvSpPr>
        <p:spPr bwMode="auto">
          <a:xfrm>
            <a:off x="0" y="6237288"/>
            <a:ext cx="8532813"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sv-SE" sz="2400" b="1">
              <a:latin typeface="Tahoma" pitchFamily="34" charset="0"/>
            </a:endParaRPr>
          </a:p>
        </p:txBody>
      </p:sp>
      <p:pic>
        <p:nvPicPr>
          <p:cNvPr id="11" name="Picture 10"/>
          <p:cNvPicPr/>
          <p:nvPr/>
        </p:nvPicPr>
        <p:blipFill>
          <a:blip r:embed="rId4" cstate="print"/>
          <a:srcRect l="30404" t="6915" r="28681" b="5585"/>
          <a:stretch>
            <a:fillRect/>
          </a:stretch>
        </p:blipFill>
        <p:spPr bwMode="auto">
          <a:xfrm>
            <a:off x="214282" y="1571612"/>
            <a:ext cx="2571768" cy="3484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p:nvPr/>
        </p:nvPicPr>
        <p:blipFill>
          <a:blip r:embed="rId5" cstate="print"/>
          <a:srcRect l="30575" t="7713" r="29046" b="5585"/>
          <a:stretch>
            <a:fillRect/>
          </a:stretch>
        </p:blipFill>
        <p:spPr bwMode="auto">
          <a:xfrm>
            <a:off x="1214414" y="1731266"/>
            <a:ext cx="2571768" cy="3497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p:nvPr/>
        </p:nvPicPr>
        <p:blipFill>
          <a:blip r:embed="rId6" cstate="print"/>
          <a:srcRect l="30575" t="7979" r="29046" b="6915"/>
          <a:stretch>
            <a:fillRect/>
          </a:stretch>
        </p:blipFill>
        <p:spPr bwMode="auto">
          <a:xfrm>
            <a:off x="2143108" y="1928802"/>
            <a:ext cx="2357454" cy="3429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itle 1"/>
          <p:cNvSpPr txBox="1">
            <a:spLocks/>
          </p:cNvSpPr>
          <p:nvPr/>
        </p:nvSpPr>
        <p:spPr>
          <a:xfrm>
            <a:off x="539750" y="476250"/>
            <a:ext cx="7848674" cy="533400"/>
          </a:xfrm>
          <a:prstGeom prst="rect">
            <a:avLst/>
          </a:prstGeom>
        </p:spPr>
        <p:txBody>
          <a:bodyPr/>
          <a:lstStyle/>
          <a:p>
            <a:pPr>
              <a:defRPr/>
            </a:pPr>
            <a:r>
              <a:rPr lang="en-US" sz="2400" b="1" kern="0" dirty="0">
                <a:solidFill>
                  <a:schemeClr val="bg2"/>
                </a:solidFill>
                <a:latin typeface="+mj-lt"/>
                <a:ea typeface="+mj-ea"/>
                <a:cs typeface="+mj-cs"/>
              </a:rPr>
              <a:t>Download the </a:t>
            </a:r>
            <a:r>
              <a:rPr lang="en-US" sz="2400" b="1" kern="0" dirty="0" smtClean="0">
                <a:solidFill>
                  <a:schemeClr val="bg2"/>
                </a:solidFill>
                <a:latin typeface="+mj-lt"/>
                <a:ea typeface="+mj-ea"/>
                <a:cs typeface="+mj-cs"/>
              </a:rPr>
              <a:t>2014 </a:t>
            </a:r>
            <a:r>
              <a:rPr lang="en-US" sz="2400" b="1" kern="0" dirty="0">
                <a:solidFill>
                  <a:schemeClr val="bg2"/>
                </a:solidFill>
                <a:latin typeface="+mj-lt"/>
                <a:ea typeface="+mj-ea"/>
                <a:cs typeface="+mj-cs"/>
              </a:rPr>
              <a:t>training course catalogue here: </a:t>
            </a:r>
            <a:endParaRPr lang="en-GB" sz="2400" b="1" kern="0" dirty="0">
              <a:solidFill>
                <a:schemeClr val="bg2"/>
              </a:solidFill>
              <a:latin typeface="+mj-lt"/>
              <a:ea typeface="+mj-ea"/>
              <a:cs typeface="+mj-cs"/>
            </a:endParaRPr>
          </a:p>
        </p:txBody>
      </p:sp>
      <p:pic>
        <p:nvPicPr>
          <p:cNvPr id="17" name="Picture 16"/>
          <p:cNvPicPr/>
          <p:nvPr/>
        </p:nvPicPr>
        <p:blipFill>
          <a:blip r:embed="rId7" cstate="print"/>
          <a:srcRect l="30907" t="8245" r="30542" b="7979"/>
          <a:stretch>
            <a:fillRect/>
          </a:stretch>
        </p:blipFill>
        <p:spPr bwMode="auto">
          <a:xfrm>
            <a:off x="3214678" y="2071678"/>
            <a:ext cx="2286016" cy="3429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p:nvPr/>
        </p:nvPicPr>
        <p:blipFill>
          <a:blip r:embed="rId8" cstate="print"/>
          <a:srcRect l="30907" t="7713" r="29545" b="5851"/>
          <a:stretch>
            <a:fillRect/>
          </a:stretch>
        </p:blipFill>
        <p:spPr bwMode="auto">
          <a:xfrm>
            <a:off x="4286248" y="2285992"/>
            <a:ext cx="2357454" cy="3450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p:nvPr/>
        </p:nvPicPr>
        <p:blipFill>
          <a:blip r:embed="rId9" cstate="print"/>
          <a:srcRect/>
          <a:stretch>
            <a:fillRect/>
          </a:stretch>
        </p:blipFill>
        <p:spPr bwMode="auto">
          <a:xfrm>
            <a:off x="5357818" y="2500306"/>
            <a:ext cx="2357454" cy="3429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28184" y="2654541"/>
            <a:ext cx="2524118" cy="35827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defRPr/>
            </a:pPr>
            <a:fld id="{9E4A2E4C-46DF-4BBA-B165-D4A17E95D022}" type="slidenum">
              <a:rPr lang="en-GB" smtClean="0"/>
              <a:pPr>
                <a:defRPr/>
              </a:pPr>
              <a:t>24</a:t>
            </a:fld>
            <a:endParaRPr lang="en-GB" dirty="0"/>
          </a:p>
        </p:txBody>
      </p:sp>
    </p:spTree>
    <p:extLst>
      <p:ext uri="{BB962C8B-B14F-4D97-AF65-F5344CB8AC3E}">
        <p14:creationId xmlns:p14="http://schemas.microsoft.com/office/powerpoint/2010/main" val="23386509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cdn.turner.com/sivault/multimedia/photo_gallery/0807/olympics.top.pioneers/images/dick_fosb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3436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38150" y="560983"/>
            <a:ext cx="8382000" cy="1139825"/>
          </a:xfrm>
          <a:prstGeom prst="rect">
            <a:avLst/>
          </a:prstGeom>
        </p:spPr>
        <p:txBody>
          <a:bodyPr>
            <a:noAutofit/>
          </a:bodyPr>
          <a:lstStyle>
            <a:lvl1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9pPr>
          </a:lstStyle>
          <a:p>
            <a:pPr>
              <a:defRPr/>
            </a:pPr>
            <a:r>
              <a:rPr lang="en-US" sz="3200" kern="0" dirty="0" smtClean="0"/>
              <a:t>What is the link to the “</a:t>
            </a:r>
            <a:r>
              <a:rPr lang="en-US" sz="3200" kern="0" dirty="0" err="1" smtClean="0"/>
              <a:t>Fosbury</a:t>
            </a:r>
            <a:r>
              <a:rPr lang="en-US" sz="3200" kern="0" dirty="0" smtClean="0"/>
              <a:t> Flop”?</a:t>
            </a:r>
            <a:endParaRPr lang="en-US" sz="3200" kern="0" dirty="0"/>
          </a:p>
        </p:txBody>
      </p:sp>
      <p:sp>
        <p:nvSpPr>
          <p:cNvPr id="4" name="Slide Number Placeholder 3"/>
          <p:cNvSpPr>
            <a:spLocks noGrp="1"/>
          </p:cNvSpPr>
          <p:nvPr>
            <p:ph type="sldNum" sz="quarter" idx="10"/>
          </p:nvPr>
        </p:nvSpPr>
        <p:spPr/>
        <p:txBody>
          <a:bodyPr/>
          <a:lstStyle/>
          <a:p>
            <a:pPr>
              <a:defRPr/>
            </a:pPr>
            <a:fld id="{9E4A2E4C-46DF-4BBA-B165-D4A17E95D022}" type="slidenum">
              <a:rPr lang="en-GB" smtClean="0"/>
              <a:pPr>
                <a:defRPr/>
              </a:pPr>
              <a:t>25</a:t>
            </a:fld>
            <a:endParaRPr lang="en-GB" dirty="0"/>
          </a:p>
        </p:txBody>
      </p:sp>
    </p:spTree>
    <p:extLst>
      <p:ext uri="{BB962C8B-B14F-4D97-AF65-F5344CB8AC3E}">
        <p14:creationId xmlns:p14="http://schemas.microsoft.com/office/powerpoint/2010/main" val="4183658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8150" y="417513"/>
            <a:ext cx="8382000" cy="1139825"/>
          </a:xfrm>
          <a:prstGeom prst="rect">
            <a:avLst/>
          </a:prstGeom>
        </p:spPr>
        <p:txBody>
          <a:bodyPr>
            <a:noAutofit/>
          </a:bodyPr>
          <a:lstStyle>
            <a:lvl1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chemeClr val="bg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chemeClr val="bg2"/>
                </a:solidFill>
                <a:effectLst>
                  <a:outerShdw blurRad="38100" dist="38100" dir="2700000" algn="tl">
                    <a:srgbClr val="C0C0C0"/>
                  </a:outerShdw>
                </a:effectLst>
                <a:latin typeface="Arial" charset="0"/>
              </a:defRPr>
            </a:lvl9pPr>
          </a:lstStyle>
          <a:p>
            <a:pPr>
              <a:defRPr/>
            </a:pPr>
            <a:endParaRPr lang="en-US" sz="3200" kern="0" dirty="0"/>
          </a:p>
          <a:p>
            <a:pPr>
              <a:defRPr/>
            </a:pPr>
            <a:r>
              <a:rPr lang="en-US" sz="3200" kern="0" dirty="0" smtClean="0"/>
              <a:t>To provide a “mattress” to help procurement practitioners to improve their performances….  </a:t>
            </a:r>
            <a:endParaRPr lang="en-US" sz="3200" kern="0" dirty="0"/>
          </a:p>
        </p:txBody>
      </p:sp>
      <p:pic>
        <p:nvPicPr>
          <p:cNvPr id="3" name="Picture 2" descr="http://i.cdn.turner.com/sivault/multimedia/photo_gallery/0807/olympics.top.pioneers/images/dick_fosb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36668"/>
            <a:ext cx="4392488" cy="310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920211"/>
            <a:ext cx="1728192" cy="24530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flipH="1">
            <a:off x="2843808" y="3717032"/>
            <a:ext cx="4032448" cy="1584176"/>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p>
            <a:pPr>
              <a:defRPr/>
            </a:pPr>
            <a:fld id="{9E4A2E4C-46DF-4BBA-B165-D4A17E95D022}" type="slidenum">
              <a:rPr lang="en-GB" smtClean="0"/>
              <a:pPr>
                <a:defRPr/>
              </a:pPr>
              <a:t>26</a:t>
            </a:fld>
            <a:endParaRPr lang="en-GB" dirty="0"/>
          </a:p>
        </p:txBody>
      </p:sp>
    </p:spTree>
    <p:extLst>
      <p:ext uri="{BB962C8B-B14F-4D97-AF65-F5344CB8AC3E}">
        <p14:creationId xmlns:p14="http://schemas.microsoft.com/office/powerpoint/2010/main" val="4242398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39825"/>
          </a:xfrm>
        </p:spPr>
        <p:txBody>
          <a:bodyPr>
            <a:noAutofit/>
          </a:bodyPr>
          <a:lstStyle/>
          <a:p>
            <a:pPr>
              <a:defRPr/>
            </a:pPr>
            <a:r>
              <a:rPr lang="en-US" sz="4100" dirty="0" smtClean="0"/>
              <a:t>Contact Details</a:t>
            </a:r>
            <a:endParaRPr lang="en-US" sz="4100" dirty="0"/>
          </a:p>
        </p:txBody>
      </p:sp>
      <p:sp>
        <p:nvSpPr>
          <p:cNvPr id="41987" name="Content Placeholder 3"/>
          <p:cNvSpPr>
            <a:spLocks noGrp="1"/>
          </p:cNvSpPr>
          <p:nvPr>
            <p:ph idx="1"/>
          </p:nvPr>
        </p:nvSpPr>
        <p:spPr>
          <a:xfrm>
            <a:off x="457200" y="2133600"/>
            <a:ext cx="8153400" cy="1062038"/>
          </a:xfrm>
        </p:spPr>
        <p:txBody>
          <a:bodyPr>
            <a:spAutoFit/>
          </a:bodyPr>
          <a:lstStyle/>
          <a:p>
            <a:pPr marL="285750" indent="-285750">
              <a:buFont typeface="Arial" pitchFamily="34" charset="0"/>
              <a:buChar char="•"/>
            </a:pPr>
            <a:r>
              <a:rPr lang="en-US" sz="2000" smtClean="0"/>
              <a:t>Something</a:t>
            </a:r>
          </a:p>
          <a:p>
            <a:pPr marL="285750" indent="-285750">
              <a:buFont typeface="Arial" pitchFamily="34" charset="0"/>
              <a:buChar char="•"/>
            </a:pPr>
            <a:endParaRPr lang="en-US" sz="2000" smtClean="0"/>
          </a:p>
          <a:p>
            <a:pPr marL="285750" indent="-285750">
              <a:buFont typeface="Arial" pitchFamily="34" charset="0"/>
              <a:buChar char="•"/>
            </a:pPr>
            <a:endParaRPr lang="en-US" sz="2000" smtClean="0"/>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217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Rectangle 3"/>
          <p:cNvSpPr txBox="1">
            <a:spLocks noChangeArrowheads="1"/>
          </p:cNvSpPr>
          <p:nvPr/>
        </p:nvSpPr>
        <p:spPr bwMode="auto">
          <a:xfrm>
            <a:off x="3779912" y="1340768"/>
            <a:ext cx="5059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110000"/>
              </a:lnSpc>
              <a:buClr>
                <a:schemeClr val="accent1"/>
              </a:buClr>
              <a:buSzPct val="80000"/>
              <a:buFont typeface="Wingdings" pitchFamily="2" charset="2"/>
              <a:buNone/>
            </a:pPr>
            <a:r>
              <a:rPr lang="en-GB" sz="2000" dirty="0" smtClean="0">
                <a:latin typeface="Corbel" pitchFamily="34" charset="0"/>
              </a:rPr>
              <a:t>Quality Assurance &amp; </a:t>
            </a:r>
            <a:r>
              <a:rPr lang="en-GB" sz="2000" dirty="0" err="1" smtClean="0">
                <a:latin typeface="Corbel" pitchFamily="34" charset="0"/>
              </a:rPr>
              <a:t>Professionalisation</a:t>
            </a:r>
            <a:r>
              <a:rPr lang="en-GB" sz="2000" dirty="0" smtClean="0">
                <a:latin typeface="Corbel" pitchFamily="34" charset="0"/>
              </a:rPr>
              <a:t> Unit</a:t>
            </a:r>
          </a:p>
          <a:p>
            <a:pPr algn="ctr" eaLnBrk="1" hangingPunct="1">
              <a:lnSpc>
                <a:spcPct val="110000"/>
              </a:lnSpc>
              <a:buClr>
                <a:schemeClr val="accent1"/>
              </a:buClr>
              <a:buSzPct val="80000"/>
              <a:buFont typeface="Wingdings" pitchFamily="2" charset="2"/>
              <a:buNone/>
            </a:pPr>
            <a:r>
              <a:rPr lang="en-GB" sz="2000" b="1" dirty="0" smtClean="0">
                <a:latin typeface="Corbel" pitchFamily="34" charset="0"/>
              </a:rPr>
              <a:t>Procurement Support Office</a:t>
            </a:r>
          </a:p>
          <a:p>
            <a:pPr algn="ctr" eaLnBrk="1" hangingPunct="1">
              <a:lnSpc>
                <a:spcPct val="110000"/>
              </a:lnSpc>
              <a:buClr>
                <a:schemeClr val="accent1"/>
              </a:buClr>
              <a:buSzPct val="80000"/>
              <a:buFont typeface="Wingdings" pitchFamily="2" charset="2"/>
              <a:buNone/>
            </a:pPr>
            <a:r>
              <a:rPr lang="en-GB" sz="2000" dirty="0" smtClean="0">
                <a:latin typeface="Corbel" pitchFamily="34" charset="0"/>
              </a:rPr>
              <a:t>Bureau of Management</a:t>
            </a:r>
          </a:p>
          <a:p>
            <a:pPr algn="ctr" eaLnBrk="1" hangingPunct="1">
              <a:lnSpc>
                <a:spcPct val="110000"/>
              </a:lnSpc>
              <a:buClr>
                <a:schemeClr val="accent1"/>
              </a:buClr>
              <a:buSzPct val="80000"/>
              <a:buFont typeface="Wingdings" pitchFamily="2" charset="2"/>
              <a:buNone/>
            </a:pPr>
            <a:r>
              <a:rPr lang="en-GB" sz="2000" b="1" dirty="0" smtClean="0">
                <a:latin typeface="Corbel" pitchFamily="34" charset="0"/>
              </a:rPr>
              <a:t>UNDP</a:t>
            </a:r>
          </a:p>
          <a:p>
            <a:pPr algn="ctr" eaLnBrk="1" hangingPunct="1">
              <a:lnSpc>
                <a:spcPct val="110000"/>
              </a:lnSpc>
              <a:buClr>
                <a:schemeClr val="accent1"/>
              </a:buClr>
              <a:buSzPct val="80000"/>
              <a:buFont typeface="Wingdings" pitchFamily="2" charset="2"/>
              <a:buNone/>
            </a:pPr>
            <a:endParaRPr lang="en-GB" sz="2000" dirty="0" smtClean="0">
              <a:latin typeface="Corbel" pitchFamily="34" charset="0"/>
            </a:endParaRPr>
          </a:p>
          <a:p>
            <a:pPr algn="ctr" eaLnBrk="1" hangingPunct="1">
              <a:lnSpc>
                <a:spcPct val="110000"/>
              </a:lnSpc>
              <a:buClr>
                <a:schemeClr val="accent1"/>
              </a:buClr>
              <a:buSzPct val="80000"/>
              <a:buFont typeface="Wingdings" pitchFamily="2" charset="2"/>
              <a:buNone/>
            </a:pPr>
            <a:r>
              <a:rPr lang="en-GB" sz="2000" b="1" dirty="0" smtClean="0">
                <a:latin typeface="Corbel" pitchFamily="34" charset="0"/>
              </a:rPr>
              <a:t>Contact details:</a:t>
            </a:r>
          </a:p>
          <a:p>
            <a:pPr algn="ctr" eaLnBrk="1" hangingPunct="1">
              <a:lnSpc>
                <a:spcPct val="110000"/>
              </a:lnSpc>
              <a:buClr>
                <a:schemeClr val="accent1"/>
              </a:buClr>
              <a:buSzPct val="80000"/>
              <a:buFont typeface="Wingdings" pitchFamily="2" charset="2"/>
              <a:buNone/>
            </a:pPr>
            <a:r>
              <a:rPr lang="en-GB" sz="2000" dirty="0">
                <a:latin typeface="Corbel" pitchFamily="34" charset="0"/>
              </a:rPr>
              <a:t>m</a:t>
            </a:r>
            <a:r>
              <a:rPr lang="en-GB" sz="2000" dirty="0" smtClean="0">
                <a:latin typeface="Corbel" pitchFamily="34" charset="0"/>
              </a:rPr>
              <a:t>arco.sosted@undp.org</a:t>
            </a:r>
            <a:endParaRPr lang="en-GB" sz="2000" b="1" dirty="0" smtClean="0">
              <a:latin typeface="Corbel" pitchFamily="34" charset="0"/>
            </a:endParaRPr>
          </a:p>
          <a:p>
            <a:pPr algn="ctr" eaLnBrk="1" hangingPunct="1">
              <a:lnSpc>
                <a:spcPct val="110000"/>
              </a:lnSpc>
              <a:buClr>
                <a:schemeClr val="accent1"/>
              </a:buClr>
              <a:buSzPct val="80000"/>
              <a:buFont typeface="Wingdings" pitchFamily="2" charset="2"/>
              <a:buNone/>
            </a:pPr>
            <a:r>
              <a:rPr lang="en-GB" sz="2000" b="1" dirty="0" smtClean="0">
                <a:solidFill>
                  <a:srgbClr val="C00000"/>
                </a:solidFill>
                <a:latin typeface="Corbel" pitchFamily="34" charset="0"/>
              </a:rPr>
              <a:t>procurement.training@undp.org</a:t>
            </a:r>
          </a:p>
          <a:p>
            <a:pPr algn="ctr" eaLnBrk="1" hangingPunct="1">
              <a:lnSpc>
                <a:spcPct val="110000"/>
              </a:lnSpc>
              <a:buClr>
                <a:schemeClr val="accent1"/>
              </a:buClr>
              <a:buSzPct val="80000"/>
              <a:buFont typeface="Wingdings" pitchFamily="2" charset="2"/>
              <a:buNone/>
            </a:pPr>
            <a:r>
              <a:rPr lang="en-GB" sz="2000" b="1" dirty="0" smtClean="0">
                <a:solidFill>
                  <a:srgbClr val="C00000"/>
                </a:solidFill>
                <a:latin typeface="Corbel" pitchFamily="34" charset="0"/>
              </a:rPr>
              <a:t>www.undp.org/procurement/training</a:t>
            </a:r>
            <a:endParaRPr lang="en-GB" sz="2400" dirty="0"/>
          </a:p>
        </p:txBody>
      </p:sp>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27</a:t>
            </a:fld>
            <a:endParaRPr lang="en-GB" dirty="0"/>
          </a:p>
        </p:txBody>
      </p:sp>
    </p:spTree>
    <p:extLst>
      <p:ext uri="{BB962C8B-B14F-4D97-AF65-F5344CB8AC3E}">
        <p14:creationId xmlns:p14="http://schemas.microsoft.com/office/powerpoint/2010/main" val="267051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500188"/>
            <a:ext cx="8229600" cy="4824412"/>
          </a:xfrm>
        </p:spPr>
        <p:txBody>
          <a:bodyPr/>
          <a:lstStyle/>
          <a:p>
            <a:pPr eaLnBrk="1" hangingPunct="1"/>
            <a:r>
              <a:rPr lang="en-GB" sz="2400" b="1" dirty="0" smtClean="0"/>
              <a:t>Massive growth in procurement volume</a:t>
            </a:r>
          </a:p>
          <a:p>
            <a:pPr lvl="1" eaLnBrk="1" hangingPunct="1"/>
            <a:r>
              <a:rPr lang="en-GB" sz="2000" dirty="0" smtClean="0"/>
              <a:t>Increased 4 times in 5 years</a:t>
            </a:r>
          </a:p>
          <a:p>
            <a:pPr lvl="1" eaLnBrk="1" hangingPunct="1"/>
            <a:r>
              <a:rPr lang="en-GB" sz="2000" dirty="0" smtClean="0"/>
              <a:t>Sustained at $2.8 - 3.0 billion per year </a:t>
            </a:r>
          </a:p>
          <a:p>
            <a:pPr eaLnBrk="1" hangingPunct="1">
              <a:buFont typeface="Wingdings" pitchFamily="2" charset="2"/>
              <a:buNone/>
            </a:pPr>
            <a:endParaRPr lang="en-GB" sz="2400" dirty="0" smtClean="0"/>
          </a:p>
          <a:p>
            <a:pPr eaLnBrk="1" hangingPunct="1"/>
            <a:r>
              <a:rPr lang="en-GB" sz="2400" b="1" dirty="0" smtClean="0"/>
              <a:t>Increased risk and complexity </a:t>
            </a:r>
          </a:p>
          <a:p>
            <a:pPr lvl="1" eaLnBrk="1" hangingPunct="1"/>
            <a:r>
              <a:rPr lang="en-GB" sz="2000" dirty="0" smtClean="0"/>
              <a:t>From (mainly) buying </a:t>
            </a:r>
            <a:r>
              <a:rPr lang="en-GB" sz="2000" i="1" dirty="0" smtClean="0"/>
              <a:t>goods</a:t>
            </a:r>
            <a:r>
              <a:rPr lang="en-GB" sz="2000" dirty="0" smtClean="0"/>
              <a:t>... </a:t>
            </a:r>
          </a:p>
          <a:p>
            <a:pPr lvl="1" eaLnBrk="1" hangingPunct="1"/>
            <a:r>
              <a:rPr lang="en-GB" sz="2000" dirty="0" smtClean="0"/>
              <a:t>...to procuring </a:t>
            </a:r>
            <a:r>
              <a:rPr lang="en-GB" sz="2000" i="1" dirty="0" smtClean="0"/>
              <a:t>services</a:t>
            </a:r>
            <a:r>
              <a:rPr lang="en-GB" sz="2000" dirty="0" smtClean="0"/>
              <a:t> and </a:t>
            </a:r>
            <a:r>
              <a:rPr lang="en-GB" sz="2000" i="1" dirty="0" smtClean="0"/>
              <a:t>civil works</a:t>
            </a:r>
          </a:p>
          <a:p>
            <a:pPr lvl="1" eaLnBrk="1" hangingPunct="1"/>
            <a:endParaRPr lang="en-GB" sz="2000" dirty="0" smtClean="0"/>
          </a:p>
          <a:p>
            <a:pPr eaLnBrk="1" hangingPunct="1"/>
            <a:r>
              <a:rPr lang="en-GB" sz="2400" b="1" dirty="0" smtClean="0"/>
              <a:t>Procurement capacity gabs</a:t>
            </a:r>
          </a:p>
          <a:p>
            <a:pPr lvl="1" eaLnBrk="1" hangingPunct="1"/>
            <a:r>
              <a:rPr lang="en-GB" sz="2000" dirty="0" smtClean="0"/>
              <a:t>No formal qualification system – so far</a:t>
            </a:r>
          </a:p>
          <a:p>
            <a:pPr lvl="1" eaLnBrk="1" hangingPunct="1"/>
            <a:r>
              <a:rPr lang="en-GB" sz="2000" dirty="0" smtClean="0"/>
              <a:t>New skill-sets and competencies required</a:t>
            </a:r>
          </a:p>
          <a:p>
            <a:pPr lvl="1" eaLnBrk="1" hangingPunct="1"/>
            <a:endParaRPr lang="en-GB" sz="2000" dirty="0" smtClean="0"/>
          </a:p>
        </p:txBody>
      </p:sp>
      <p:pic>
        <p:nvPicPr>
          <p:cNvPr id="8195" name="Picture 5" descr="MPj040683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3284538"/>
            <a:ext cx="1728788"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bd20181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4652963"/>
            <a:ext cx="243363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7929563" y="71438"/>
            <a:ext cx="928687" cy="1857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81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125" y="1222375"/>
            <a:ext cx="1889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hangingPunct="1">
              <a:defRPr/>
            </a:pPr>
            <a:r>
              <a:rPr lang="en-GB" dirty="0" smtClean="0"/>
              <a:t>Why procurement certification?</a:t>
            </a:r>
          </a:p>
        </p:txBody>
      </p:sp>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3</a:t>
            </a:fld>
            <a:endParaRPr lang="en-GB" dirty="0"/>
          </a:p>
        </p:txBody>
      </p:sp>
    </p:spTree>
    <p:extLst>
      <p:ext uri="{BB962C8B-B14F-4D97-AF65-F5344CB8AC3E}">
        <p14:creationId xmlns:p14="http://schemas.microsoft.com/office/powerpoint/2010/main" val="3821169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 </a:t>
            </a:r>
            <a:endParaRPr lang="en-US" dirty="0"/>
          </a:p>
        </p:txBody>
      </p:sp>
      <p:sp>
        <p:nvSpPr>
          <p:cNvPr id="10243" name="Rectangle 5"/>
          <p:cNvSpPr>
            <a:spLocks noChangeArrowheads="1"/>
          </p:cNvSpPr>
          <p:nvPr/>
        </p:nvSpPr>
        <p:spPr bwMode="auto">
          <a:xfrm>
            <a:off x="1503363" y="5513388"/>
            <a:ext cx="4668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2000" b="1">
                <a:solidFill>
                  <a:srgbClr val="FFFFFF"/>
                </a:solidFill>
                <a:latin typeface="Corbel" pitchFamily="34" charset="0"/>
              </a:rPr>
              <a:t>Special Category: Professional Development and Training</a:t>
            </a:r>
          </a:p>
          <a:p>
            <a:r>
              <a:rPr lang="da-DK" sz="2000">
                <a:solidFill>
                  <a:srgbClr val="FFFFFF"/>
                </a:solidFill>
                <a:latin typeface="Corbel" pitchFamily="34" charset="0"/>
              </a:rPr>
              <a:t>United Nations Development Programme</a:t>
            </a:r>
            <a:endParaRPr lang="en-GB" sz="2000">
              <a:solidFill>
                <a:srgbClr val="FFFFFF"/>
              </a:solidFill>
              <a:latin typeface="Corbel" pitchFamily="34" charset="0"/>
            </a:endParaRPr>
          </a:p>
        </p:txBody>
      </p:sp>
      <p:pic>
        <p:nvPicPr>
          <p:cNvPr id="10244" name="Picture 2" descr="C:\Users\william.allen\Documents\BoM\BOM Town Hall\Nov 2011\Images\Farran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7"/>
          <p:cNvSpPr txBox="1">
            <a:spLocks noChangeArrowheads="1"/>
          </p:cNvSpPr>
          <p:nvPr/>
        </p:nvSpPr>
        <p:spPr bwMode="auto">
          <a:xfrm>
            <a:off x="4495800" y="2514600"/>
            <a:ext cx="3886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5000" b="1" dirty="0" smtClean="0">
                <a:solidFill>
                  <a:schemeClr val="bg1"/>
                </a:solidFill>
                <a:latin typeface="Corbel" pitchFamily="34" charset="0"/>
                <a:ea typeface="Dotum" pitchFamily="34" charset="-127"/>
              </a:rPr>
              <a:t>Procurement </a:t>
            </a:r>
            <a:r>
              <a:rPr lang="en-US" sz="5000" b="1" dirty="0">
                <a:solidFill>
                  <a:schemeClr val="bg1"/>
                </a:solidFill>
                <a:latin typeface="Corbel" pitchFamily="34" charset="0"/>
                <a:ea typeface="Dotum" pitchFamily="34" charset="-127"/>
              </a:rPr>
              <a:t>Certification</a:t>
            </a:r>
          </a:p>
        </p:txBody>
      </p:sp>
      <p:sp>
        <p:nvSpPr>
          <p:cNvPr id="3" name="Slide Number Placeholder 2"/>
          <p:cNvSpPr>
            <a:spLocks noGrp="1"/>
          </p:cNvSpPr>
          <p:nvPr>
            <p:ph type="sldNum" sz="quarter" idx="12"/>
          </p:nvPr>
        </p:nvSpPr>
        <p:spPr/>
        <p:txBody>
          <a:bodyPr/>
          <a:lstStyle/>
          <a:p>
            <a:pPr>
              <a:defRPr/>
            </a:pPr>
            <a:fld id="{3B15F8BF-2415-4B38-80C2-F46BC3FE669F}" type="slidenum">
              <a:rPr lang="en-GB" smtClean="0"/>
              <a:pPr>
                <a:defRPr/>
              </a:pPr>
              <a:t>4</a:t>
            </a:fld>
            <a:endParaRPr lang="en-GB" dirty="0"/>
          </a:p>
        </p:txBody>
      </p:sp>
    </p:spTree>
    <p:extLst>
      <p:ext uri="{BB962C8B-B14F-4D97-AF65-F5344CB8AC3E}">
        <p14:creationId xmlns:p14="http://schemas.microsoft.com/office/powerpoint/2010/main" val="229109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84238"/>
          </a:xfrm>
        </p:spPr>
        <p:txBody>
          <a:bodyPr/>
          <a:lstStyle/>
          <a:p>
            <a:pPr>
              <a:defRPr/>
            </a:pPr>
            <a:r>
              <a:rPr lang="en-GB" dirty="0" smtClean="0"/>
              <a:t>”Scissors” or ”straddle” high jumping </a:t>
            </a:r>
            <a:endParaRPr lang="en-GB" dirty="0"/>
          </a:p>
        </p:txBody>
      </p:sp>
      <p:sp>
        <p:nvSpPr>
          <p:cNvPr id="3" name="Content Placeholder 2"/>
          <p:cNvSpPr>
            <a:spLocks noGrp="1"/>
          </p:cNvSpPr>
          <p:nvPr>
            <p:ph idx="1"/>
          </p:nvPr>
        </p:nvSpPr>
        <p:spPr/>
        <p:txBody>
          <a:bodyPr/>
          <a:lstStyle/>
          <a:p>
            <a:endParaRPr lang="en-US" dirty="0"/>
          </a:p>
        </p:txBody>
      </p:sp>
      <p:pic>
        <p:nvPicPr>
          <p:cNvPr id="6146" name="Picture 2" descr="http://img.terra.com.br/i/2011/04/13/1851452-8989-atm1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438325"/>
            <a:ext cx="5895975"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3DD853E3-CE98-4B7D-B8A4-83EF9B54BC04}" type="slidenum">
              <a:rPr lang="en-GB" smtClean="0"/>
              <a:pPr>
                <a:defRPr/>
              </a:pPr>
              <a:t>5</a:t>
            </a:fld>
            <a:endParaRPr lang="en-GB" dirty="0"/>
          </a:p>
        </p:txBody>
      </p:sp>
    </p:spTree>
    <p:extLst>
      <p:ext uri="{BB962C8B-B14F-4D97-AF65-F5344CB8AC3E}">
        <p14:creationId xmlns:p14="http://schemas.microsoft.com/office/powerpoint/2010/main" val="33069083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a-DK" dirty="0" smtClean="0"/>
              <a:t>”Fosbury Flop”</a:t>
            </a:r>
            <a:endParaRPr lang="en-GB" dirty="0"/>
          </a:p>
        </p:txBody>
      </p:sp>
      <p:pic>
        <p:nvPicPr>
          <p:cNvPr id="8195" name="Picture 2" descr="http://i.cdn.turner.com/sivault/multimedia/photo_gallery/0807/olympics.top.pioneers/images/dick_fosbu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56792"/>
            <a:ext cx="63436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6</a:t>
            </a:fld>
            <a:endParaRPr lang="en-GB" dirty="0"/>
          </a:p>
        </p:txBody>
      </p:sp>
    </p:spTree>
    <p:extLst>
      <p:ext uri="{BB962C8B-B14F-4D97-AF65-F5344CB8AC3E}">
        <p14:creationId xmlns:p14="http://schemas.microsoft.com/office/powerpoint/2010/main" val="24358443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1406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67" name="Text Box 7"/>
          <p:cNvSpPr txBox="1">
            <a:spLocks noChangeArrowheads="1"/>
          </p:cNvSpPr>
          <p:nvPr/>
        </p:nvSpPr>
        <p:spPr bwMode="auto">
          <a:xfrm>
            <a:off x="5867400" y="1628775"/>
            <a:ext cx="223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11268" name="Text Box 8"/>
          <p:cNvSpPr txBox="1">
            <a:spLocks noChangeArrowheads="1"/>
          </p:cNvSpPr>
          <p:nvPr/>
        </p:nvSpPr>
        <p:spPr bwMode="auto">
          <a:xfrm>
            <a:off x="571500" y="1919288"/>
            <a:ext cx="1944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da-DK" sz="1600"/>
              <a:t>On-line modules through LRC</a:t>
            </a:r>
            <a:endParaRPr lang="en-GB" sz="1600"/>
          </a:p>
        </p:txBody>
      </p:sp>
      <p:sp>
        <p:nvSpPr>
          <p:cNvPr id="11269" name="Text Box 11"/>
          <p:cNvSpPr txBox="1">
            <a:spLocks noChangeArrowheads="1"/>
          </p:cNvSpPr>
          <p:nvPr/>
        </p:nvSpPr>
        <p:spPr bwMode="auto">
          <a:xfrm>
            <a:off x="7667625" y="3789363"/>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100" name="Title 1"/>
          <p:cNvSpPr>
            <a:spLocks noGrp="1"/>
          </p:cNvSpPr>
          <p:nvPr>
            <p:ph type="title"/>
          </p:nvPr>
        </p:nvSpPr>
        <p:spPr>
          <a:xfrm>
            <a:off x="785813" y="476250"/>
            <a:ext cx="7962900" cy="884238"/>
          </a:xfrm>
        </p:spPr>
        <p:txBody>
          <a:bodyPr/>
          <a:lstStyle/>
          <a:p>
            <a:pPr eaLnBrk="1" hangingPunct="1">
              <a:defRPr/>
            </a:pPr>
            <a:r>
              <a:rPr lang="en-GB" sz="3200" dirty="0" smtClean="0"/>
              <a:t>Procurement Certification structure</a:t>
            </a:r>
          </a:p>
        </p:txBody>
      </p:sp>
      <p:cxnSp>
        <p:nvCxnSpPr>
          <p:cNvPr id="11271" name="Straight Arrow Connector 101"/>
          <p:cNvCxnSpPr>
            <a:cxnSpLocks noChangeShapeType="1"/>
          </p:cNvCxnSpPr>
          <p:nvPr/>
        </p:nvCxnSpPr>
        <p:spPr bwMode="auto">
          <a:xfrm>
            <a:off x="1714500" y="2571750"/>
            <a:ext cx="857250" cy="1588"/>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272" name="Rectangle 94"/>
          <p:cNvSpPr>
            <a:spLocks noChangeArrowheads="1"/>
          </p:cNvSpPr>
          <p:nvPr/>
        </p:nvSpPr>
        <p:spPr bwMode="auto">
          <a:xfrm>
            <a:off x="785813" y="2000250"/>
            <a:ext cx="1785937" cy="6429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400" b="1">
              <a:latin typeface="Tahoma" pitchFamily="34" charset="0"/>
            </a:endParaRPr>
          </a:p>
        </p:txBody>
      </p:sp>
      <p:sp>
        <p:nvSpPr>
          <p:cNvPr id="11273" name="TextBox 95"/>
          <p:cNvSpPr txBox="1">
            <a:spLocks noChangeArrowheads="1"/>
          </p:cNvSpPr>
          <p:nvPr/>
        </p:nvSpPr>
        <p:spPr bwMode="auto">
          <a:xfrm>
            <a:off x="2700338" y="6392863"/>
            <a:ext cx="622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a:t>                      </a:t>
            </a:r>
          </a:p>
        </p:txBody>
      </p:sp>
      <p:pic>
        <p:nvPicPr>
          <p:cNvPr id="11274" name="Picture 98" descr="levels_with_logo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628775"/>
            <a:ext cx="9074150"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Vertical Scroll 100"/>
          <p:cNvSpPr/>
          <p:nvPr/>
        </p:nvSpPr>
        <p:spPr>
          <a:xfrm>
            <a:off x="5003800" y="3292475"/>
            <a:ext cx="1584325" cy="1216025"/>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pic>
        <p:nvPicPr>
          <p:cNvPr id="11276" name="Picture 153" descr="The Chartered Institute of Purchasing &amp; Supply">
            <a:hlinkClick r:id="rId4"/>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116638" y="3538538"/>
            <a:ext cx="2555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Text Box 149"/>
          <p:cNvSpPr txBox="1">
            <a:spLocks noChangeArrowheads="1"/>
          </p:cNvSpPr>
          <p:nvPr/>
        </p:nvSpPr>
        <p:spPr bwMode="auto">
          <a:xfrm>
            <a:off x="5148263" y="3567113"/>
            <a:ext cx="10001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en-GB" sz="1100" i="1">
                <a:latin typeface="Verdana" pitchFamily="34" charset="0"/>
              </a:rPr>
              <a:t>UNDP/CIPS Advanced Certificate </a:t>
            </a:r>
          </a:p>
          <a:p>
            <a:pPr algn="ctr" eaLnBrk="1" hangingPunct="1">
              <a:spcAft>
                <a:spcPts val="1000"/>
              </a:spcAft>
            </a:pPr>
            <a:r>
              <a:rPr lang="en-GB" sz="1100" b="1">
                <a:latin typeface="Verdana" pitchFamily="34" charset="0"/>
              </a:rPr>
              <a:t>Level 3 </a:t>
            </a:r>
            <a:endParaRPr lang="en-US" sz="1100" b="1"/>
          </a:p>
        </p:txBody>
      </p:sp>
      <p:sp>
        <p:nvSpPr>
          <p:cNvPr id="104" name="Vertical Scroll 103"/>
          <p:cNvSpPr/>
          <p:nvPr/>
        </p:nvSpPr>
        <p:spPr>
          <a:xfrm>
            <a:off x="4979988" y="1636713"/>
            <a:ext cx="1608137" cy="1144587"/>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pic>
        <p:nvPicPr>
          <p:cNvPr id="11279" name="Picture 153" descr="The Chartered Institute of Purchasing &amp; Supply">
            <a:hlinkClick r:id="rId4"/>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045200" y="1844675"/>
            <a:ext cx="2555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149"/>
          <p:cNvSpPr txBox="1">
            <a:spLocks noChangeArrowheads="1"/>
          </p:cNvSpPr>
          <p:nvPr/>
        </p:nvSpPr>
        <p:spPr bwMode="auto">
          <a:xfrm>
            <a:off x="5076825" y="1909763"/>
            <a:ext cx="10001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en-GB" sz="1100" i="1">
                <a:latin typeface="Verdana" pitchFamily="34" charset="0"/>
              </a:rPr>
              <a:t>UNDP/CIPS Certificate  </a:t>
            </a:r>
          </a:p>
          <a:p>
            <a:pPr algn="ctr" eaLnBrk="1" hangingPunct="1">
              <a:spcAft>
                <a:spcPts val="1000"/>
              </a:spcAft>
            </a:pPr>
            <a:r>
              <a:rPr lang="en-GB" sz="1100" b="1">
                <a:latin typeface="Verdana" pitchFamily="34" charset="0"/>
              </a:rPr>
              <a:t>Level 2 </a:t>
            </a:r>
            <a:endParaRPr lang="en-US" sz="1100" b="1"/>
          </a:p>
        </p:txBody>
      </p:sp>
      <p:sp>
        <p:nvSpPr>
          <p:cNvPr id="108" name="Vertical Scroll 107"/>
          <p:cNvSpPr/>
          <p:nvPr/>
        </p:nvSpPr>
        <p:spPr>
          <a:xfrm>
            <a:off x="5076825" y="4951413"/>
            <a:ext cx="1511300" cy="1141412"/>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pic>
        <p:nvPicPr>
          <p:cNvPr id="11282" name="Picture 153" descr="The Chartered Institute of Purchasing &amp; Supply">
            <a:hlinkClick r:id="rId4"/>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116638" y="5157788"/>
            <a:ext cx="2555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Text Box 149"/>
          <p:cNvSpPr txBox="1">
            <a:spLocks noChangeArrowheads="1"/>
          </p:cNvSpPr>
          <p:nvPr/>
        </p:nvSpPr>
        <p:spPr bwMode="auto">
          <a:xfrm>
            <a:off x="5227638" y="5149850"/>
            <a:ext cx="10001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en-GB" sz="1100" i="1">
                <a:latin typeface="Verdana" pitchFamily="34" charset="0"/>
              </a:rPr>
              <a:t>UNDP/CIPS Strategic Diploma </a:t>
            </a:r>
          </a:p>
          <a:p>
            <a:pPr algn="ctr" eaLnBrk="1" hangingPunct="1">
              <a:spcAft>
                <a:spcPts val="1000"/>
              </a:spcAft>
            </a:pPr>
            <a:r>
              <a:rPr lang="en-GB" sz="1100" b="1">
                <a:latin typeface="Verdana" pitchFamily="34" charset="0"/>
              </a:rPr>
              <a:t>Level 4 </a:t>
            </a:r>
            <a:endParaRPr lang="en-US" sz="1100" b="1"/>
          </a:p>
        </p:txBody>
      </p:sp>
      <p:sp>
        <p:nvSpPr>
          <p:cNvPr id="2" name="TextBox 1"/>
          <p:cNvSpPr txBox="1"/>
          <p:nvPr/>
        </p:nvSpPr>
        <p:spPr>
          <a:xfrm>
            <a:off x="6804248" y="1556792"/>
            <a:ext cx="2339752" cy="2031325"/>
          </a:xfrm>
          <a:prstGeom prst="rect">
            <a:avLst/>
          </a:prstGeom>
          <a:solidFill>
            <a:schemeClr val="bg1"/>
          </a:solidFill>
          <a:ln>
            <a:no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2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0097" y="1916832"/>
            <a:ext cx="2227880" cy="11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7</a:t>
            </a:fld>
            <a:endParaRPr lang="en-GB" dirty="0"/>
          </a:p>
        </p:txBody>
      </p:sp>
    </p:spTree>
    <p:extLst>
      <p:ext uri="{BB962C8B-B14F-4D97-AF65-F5344CB8AC3E}">
        <p14:creationId xmlns:p14="http://schemas.microsoft.com/office/powerpoint/2010/main" val="9085387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effectLst>
                  <a:outerShdw blurRad="38100" dist="38100" dir="2700000" algn="tl">
                    <a:srgbClr val="000000">
                      <a:alpha val="43137"/>
                    </a:srgbClr>
                  </a:outerShdw>
                </a:effectLst>
              </a:rPr>
              <a:t>Objectives</a:t>
            </a:r>
            <a:endParaRPr lang="en-GB" dirty="0">
              <a:effectLst>
                <a:outerShdw blurRad="38100" dist="38100" dir="2700000" algn="tl">
                  <a:srgbClr val="000000">
                    <a:alpha val="43137"/>
                  </a:srgbClr>
                </a:outerShdw>
              </a:effectLst>
            </a:endParaRPr>
          </a:p>
        </p:txBody>
      </p:sp>
      <p:sp>
        <p:nvSpPr>
          <p:cNvPr id="7171" name="Content Placeholder 5"/>
          <p:cNvSpPr>
            <a:spLocks noGrp="1"/>
          </p:cNvSpPr>
          <p:nvPr>
            <p:ph sz="quarter" idx="4"/>
          </p:nvPr>
        </p:nvSpPr>
        <p:spPr>
          <a:xfrm>
            <a:off x="4572000" y="692150"/>
            <a:ext cx="4392613" cy="3951288"/>
          </a:xfrm>
        </p:spPr>
        <p:txBody>
          <a:bodyPr/>
          <a:lstStyle/>
          <a:p>
            <a:pPr>
              <a:buFont typeface="Wingdings" pitchFamily="2" charset="2"/>
              <a:buNone/>
            </a:pPr>
            <a:r>
              <a:rPr lang="en-GB" altLang="en-US" dirty="0" smtClean="0"/>
              <a:t>    ”</a:t>
            </a:r>
            <a:r>
              <a:rPr lang="en-GB" altLang="en-US" i="1" dirty="0" smtClean="0"/>
              <a:t>The objective is to provide </a:t>
            </a:r>
            <a:r>
              <a:rPr lang="en-GB" altLang="en-US" b="1" i="1" dirty="0" smtClean="0"/>
              <a:t>faster</a:t>
            </a:r>
            <a:r>
              <a:rPr lang="en-GB" altLang="en-US" i="1" dirty="0" smtClean="0"/>
              <a:t>, </a:t>
            </a:r>
            <a:r>
              <a:rPr lang="en-GB" altLang="en-US" b="1" i="1" dirty="0" smtClean="0"/>
              <a:t>economical</a:t>
            </a:r>
            <a:r>
              <a:rPr lang="en-GB" altLang="en-US" i="1" dirty="0" smtClean="0"/>
              <a:t> and </a:t>
            </a:r>
            <a:r>
              <a:rPr lang="en-GB" altLang="en-US" b="1" i="1" dirty="0" smtClean="0"/>
              <a:t>better</a:t>
            </a:r>
            <a:r>
              <a:rPr lang="en-GB" altLang="en-US" i="1" dirty="0" smtClean="0"/>
              <a:t> customized procurement certification - reflecting public procurement procedures, policies, practises...”</a:t>
            </a:r>
          </a:p>
        </p:txBody>
      </p:sp>
      <p:grpSp>
        <p:nvGrpSpPr>
          <p:cNvPr id="3" name="Group 2"/>
          <p:cNvGrpSpPr/>
          <p:nvPr/>
        </p:nvGrpSpPr>
        <p:grpSpPr>
          <a:xfrm>
            <a:off x="255577" y="1280395"/>
            <a:ext cx="5085033" cy="5367515"/>
            <a:chOff x="392927" y="1280395"/>
            <a:chExt cx="5085033" cy="5367515"/>
          </a:xfrm>
        </p:grpSpPr>
        <p:sp>
          <p:nvSpPr>
            <p:cNvPr id="4" name="Freeform 3"/>
            <p:cNvSpPr/>
            <p:nvPr/>
          </p:nvSpPr>
          <p:spPr>
            <a:xfrm>
              <a:off x="2287175" y="3763700"/>
              <a:ext cx="2653494" cy="2653494"/>
            </a:xfrm>
            <a:custGeom>
              <a:avLst/>
              <a:gdLst>
                <a:gd name="connsiteX0" fmla="*/ 1883461 w 2653494"/>
                <a:gd name="connsiteY0" fmla="*/ 423069 h 2653494"/>
                <a:gd name="connsiteX1" fmla="*/ 2089861 w 2653494"/>
                <a:gd name="connsiteY1" fmla="*/ 249870 h 2653494"/>
                <a:gd name="connsiteX2" fmla="*/ 2254751 w 2653494"/>
                <a:gd name="connsiteY2" fmla="*/ 388229 h 2653494"/>
                <a:gd name="connsiteX3" fmla="*/ 2120024 w 2653494"/>
                <a:gd name="connsiteY3" fmla="*/ 621568 h 2653494"/>
                <a:gd name="connsiteX4" fmla="*/ 2334088 w 2653494"/>
                <a:gd name="connsiteY4" fmla="*/ 992338 h 2653494"/>
                <a:gd name="connsiteX5" fmla="*/ 2603530 w 2653494"/>
                <a:gd name="connsiteY5" fmla="*/ 992332 h 2653494"/>
                <a:gd name="connsiteX6" fmla="*/ 2640907 w 2653494"/>
                <a:gd name="connsiteY6" fmla="*/ 1204309 h 2653494"/>
                <a:gd name="connsiteX7" fmla="*/ 2387712 w 2653494"/>
                <a:gd name="connsiteY7" fmla="*/ 1296457 h 2653494"/>
                <a:gd name="connsiteX8" fmla="*/ 2313368 w 2653494"/>
                <a:gd name="connsiteY8" fmla="*/ 1718082 h 2653494"/>
                <a:gd name="connsiteX9" fmla="*/ 2519777 w 2653494"/>
                <a:gd name="connsiteY9" fmla="*/ 1891270 h 2653494"/>
                <a:gd name="connsiteX10" fmla="*/ 2412153 w 2653494"/>
                <a:gd name="connsiteY10" fmla="*/ 2077680 h 2653494"/>
                <a:gd name="connsiteX11" fmla="*/ 2158963 w 2653494"/>
                <a:gd name="connsiteY11" fmla="*/ 1985519 h 2653494"/>
                <a:gd name="connsiteX12" fmla="*/ 1830997 w 2653494"/>
                <a:gd name="connsiteY12" fmla="*/ 2260715 h 2653494"/>
                <a:gd name="connsiteX13" fmla="*/ 1877793 w 2653494"/>
                <a:gd name="connsiteY13" fmla="*/ 2526062 h 2653494"/>
                <a:gd name="connsiteX14" fmla="*/ 1675526 w 2653494"/>
                <a:gd name="connsiteY14" fmla="*/ 2599681 h 2653494"/>
                <a:gd name="connsiteX15" fmla="*/ 1540811 w 2653494"/>
                <a:gd name="connsiteY15" fmla="*/ 2366334 h 2653494"/>
                <a:gd name="connsiteX16" fmla="*/ 1112682 w 2653494"/>
                <a:gd name="connsiteY16" fmla="*/ 2366334 h 2653494"/>
                <a:gd name="connsiteX17" fmla="*/ 977968 w 2653494"/>
                <a:gd name="connsiteY17" fmla="*/ 2599681 h 2653494"/>
                <a:gd name="connsiteX18" fmla="*/ 775701 w 2653494"/>
                <a:gd name="connsiteY18" fmla="*/ 2526062 h 2653494"/>
                <a:gd name="connsiteX19" fmla="*/ 822496 w 2653494"/>
                <a:gd name="connsiteY19" fmla="*/ 2260715 h 2653494"/>
                <a:gd name="connsiteX20" fmla="*/ 494530 w 2653494"/>
                <a:gd name="connsiteY20" fmla="*/ 1985519 h 2653494"/>
                <a:gd name="connsiteX21" fmla="*/ 241341 w 2653494"/>
                <a:gd name="connsiteY21" fmla="*/ 2077680 h 2653494"/>
                <a:gd name="connsiteX22" fmla="*/ 133717 w 2653494"/>
                <a:gd name="connsiteY22" fmla="*/ 1891270 h 2653494"/>
                <a:gd name="connsiteX23" fmla="*/ 340125 w 2653494"/>
                <a:gd name="connsiteY23" fmla="*/ 1718082 h 2653494"/>
                <a:gd name="connsiteX24" fmla="*/ 265781 w 2653494"/>
                <a:gd name="connsiteY24" fmla="*/ 1296457 h 2653494"/>
                <a:gd name="connsiteX25" fmla="*/ 12587 w 2653494"/>
                <a:gd name="connsiteY25" fmla="*/ 1204309 h 2653494"/>
                <a:gd name="connsiteX26" fmla="*/ 49964 w 2653494"/>
                <a:gd name="connsiteY26" fmla="*/ 992332 h 2653494"/>
                <a:gd name="connsiteX27" fmla="*/ 319406 w 2653494"/>
                <a:gd name="connsiteY27" fmla="*/ 992339 h 2653494"/>
                <a:gd name="connsiteX28" fmla="*/ 533470 w 2653494"/>
                <a:gd name="connsiteY28" fmla="*/ 621569 h 2653494"/>
                <a:gd name="connsiteX29" fmla="*/ 398743 w 2653494"/>
                <a:gd name="connsiteY29" fmla="*/ 388229 h 2653494"/>
                <a:gd name="connsiteX30" fmla="*/ 563633 w 2653494"/>
                <a:gd name="connsiteY30" fmla="*/ 249870 h 2653494"/>
                <a:gd name="connsiteX31" fmla="*/ 770033 w 2653494"/>
                <a:gd name="connsiteY31" fmla="*/ 423069 h 2653494"/>
                <a:gd name="connsiteX32" fmla="*/ 1172342 w 2653494"/>
                <a:gd name="connsiteY32" fmla="*/ 276640 h 2653494"/>
                <a:gd name="connsiteX33" fmla="*/ 1219123 w 2653494"/>
                <a:gd name="connsiteY33" fmla="*/ 11291 h 2653494"/>
                <a:gd name="connsiteX34" fmla="*/ 1434371 w 2653494"/>
                <a:gd name="connsiteY34" fmla="*/ 11291 h 2653494"/>
                <a:gd name="connsiteX35" fmla="*/ 1481152 w 2653494"/>
                <a:gd name="connsiteY35" fmla="*/ 276640 h 2653494"/>
                <a:gd name="connsiteX36" fmla="*/ 1883461 w 2653494"/>
                <a:gd name="connsiteY36" fmla="*/ 423069 h 265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53494" h="2653494">
                  <a:moveTo>
                    <a:pt x="1883461" y="423069"/>
                  </a:moveTo>
                  <a:lnTo>
                    <a:pt x="2089861" y="249870"/>
                  </a:lnTo>
                  <a:lnTo>
                    <a:pt x="2254751" y="388229"/>
                  </a:lnTo>
                  <a:lnTo>
                    <a:pt x="2120024" y="621568"/>
                  </a:lnTo>
                  <a:cubicBezTo>
                    <a:pt x="2215823" y="729335"/>
                    <a:pt x="2288659" y="855491"/>
                    <a:pt x="2334088" y="992338"/>
                  </a:cubicBezTo>
                  <a:lnTo>
                    <a:pt x="2603530" y="992332"/>
                  </a:lnTo>
                  <a:lnTo>
                    <a:pt x="2640907" y="1204309"/>
                  </a:lnTo>
                  <a:lnTo>
                    <a:pt x="2387712" y="1296457"/>
                  </a:lnTo>
                  <a:cubicBezTo>
                    <a:pt x="2391827" y="1440589"/>
                    <a:pt x="2366531" y="1584049"/>
                    <a:pt x="2313368" y="1718082"/>
                  </a:cubicBezTo>
                  <a:lnTo>
                    <a:pt x="2519777" y="1891270"/>
                  </a:lnTo>
                  <a:lnTo>
                    <a:pt x="2412153" y="2077680"/>
                  </a:lnTo>
                  <a:lnTo>
                    <a:pt x="2158963" y="1985519"/>
                  </a:lnTo>
                  <a:cubicBezTo>
                    <a:pt x="2069469" y="2098576"/>
                    <a:pt x="1957877" y="2192212"/>
                    <a:pt x="1830997" y="2260715"/>
                  </a:cubicBezTo>
                  <a:lnTo>
                    <a:pt x="1877793" y="2526062"/>
                  </a:lnTo>
                  <a:lnTo>
                    <a:pt x="1675526" y="2599681"/>
                  </a:lnTo>
                  <a:lnTo>
                    <a:pt x="1540811" y="2366334"/>
                  </a:lnTo>
                  <a:cubicBezTo>
                    <a:pt x="1399583" y="2395415"/>
                    <a:pt x="1253910" y="2395415"/>
                    <a:pt x="1112682" y="2366334"/>
                  </a:cubicBezTo>
                  <a:lnTo>
                    <a:pt x="977968" y="2599681"/>
                  </a:lnTo>
                  <a:lnTo>
                    <a:pt x="775701" y="2526062"/>
                  </a:lnTo>
                  <a:lnTo>
                    <a:pt x="822496" y="2260715"/>
                  </a:lnTo>
                  <a:cubicBezTo>
                    <a:pt x="695616" y="2192212"/>
                    <a:pt x="584025" y="2098576"/>
                    <a:pt x="494530" y="1985519"/>
                  </a:cubicBezTo>
                  <a:lnTo>
                    <a:pt x="241341" y="2077680"/>
                  </a:lnTo>
                  <a:lnTo>
                    <a:pt x="133717" y="1891270"/>
                  </a:lnTo>
                  <a:lnTo>
                    <a:pt x="340125" y="1718082"/>
                  </a:lnTo>
                  <a:cubicBezTo>
                    <a:pt x="286962" y="1584049"/>
                    <a:pt x="261666" y="1440590"/>
                    <a:pt x="265781" y="1296457"/>
                  </a:cubicBezTo>
                  <a:lnTo>
                    <a:pt x="12587" y="1204309"/>
                  </a:lnTo>
                  <a:lnTo>
                    <a:pt x="49964" y="992332"/>
                  </a:lnTo>
                  <a:lnTo>
                    <a:pt x="319406" y="992339"/>
                  </a:lnTo>
                  <a:cubicBezTo>
                    <a:pt x="364835" y="855492"/>
                    <a:pt x="437672" y="729335"/>
                    <a:pt x="533470" y="621569"/>
                  </a:cubicBezTo>
                  <a:lnTo>
                    <a:pt x="398743" y="388229"/>
                  </a:lnTo>
                  <a:lnTo>
                    <a:pt x="563633" y="249870"/>
                  </a:lnTo>
                  <a:lnTo>
                    <a:pt x="770033" y="423069"/>
                  </a:lnTo>
                  <a:cubicBezTo>
                    <a:pt x="892798" y="347439"/>
                    <a:pt x="1029685" y="297616"/>
                    <a:pt x="1172342" y="276640"/>
                  </a:cubicBezTo>
                  <a:lnTo>
                    <a:pt x="1219123" y="11291"/>
                  </a:lnTo>
                  <a:lnTo>
                    <a:pt x="1434371" y="11291"/>
                  </a:lnTo>
                  <a:lnTo>
                    <a:pt x="1481152" y="276640"/>
                  </a:lnTo>
                  <a:cubicBezTo>
                    <a:pt x="1623809" y="297616"/>
                    <a:pt x="1760697" y="347439"/>
                    <a:pt x="1883461" y="42306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56330" tIns="644428" rIns="556330" bIns="690835" numCol="1" spcCol="1270" anchor="ctr" anchorCtr="0">
              <a:noAutofit/>
            </a:bodyPr>
            <a:lstStyle/>
            <a:p>
              <a:pPr lvl="0" algn="ctr" defTabSz="800100">
                <a:lnSpc>
                  <a:spcPct val="90000"/>
                </a:lnSpc>
                <a:spcBef>
                  <a:spcPct val="0"/>
                </a:spcBef>
                <a:spcAft>
                  <a:spcPct val="35000"/>
                </a:spcAft>
              </a:pPr>
              <a:r>
                <a:rPr lang="en-GB" sz="1800" b="1" kern="1200" dirty="0" smtClean="0"/>
                <a:t>Customised</a:t>
              </a:r>
              <a:endParaRPr lang="en-GB" sz="1800" b="1" kern="1200" dirty="0"/>
            </a:p>
          </p:txBody>
        </p:sp>
        <p:sp>
          <p:nvSpPr>
            <p:cNvPr id="5" name="Freeform 4"/>
            <p:cNvSpPr/>
            <p:nvPr/>
          </p:nvSpPr>
          <p:spPr>
            <a:xfrm>
              <a:off x="611561" y="2924946"/>
              <a:ext cx="2176078" cy="2137192"/>
            </a:xfrm>
            <a:custGeom>
              <a:avLst/>
              <a:gdLst>
                <a:gd name="connsiteX0" fmla="*/ 1632381 w 2176078"/>
                <a:gd name="connsiteY0" fmla="*/ 541296 h 2137192"/>
                <a:gd name="connsiteX1" fmla="*/ 1946607 w 2176078"/>
                <a:gd name="connsiteY1" fmla="*/ 442749 h 2137192"/>
                <a:gd name="connsiteX2" fmla="*/ 2066148 w 2176078"/>
                <a:gd name="connsiteY2" fmla="*/ 644555 h 2137192"/>
                <a:gd name="connsiteX3" fmla="*/ 1828735 w 2176078"/>
                <a:gd name="connsiteY3" fmla="*/ 872775 h 2137192"/>
                <a:gd name="connsiteX4" fmla="*/ 1828735 w 2176078"/>
                <a:gd name="connsiteY4" fmla="*/ 1264417 h 2137192"/>
                <a:gd name="connsiteX5" fmla="*/ 2066148 w 2176078"/>
                <a:gd name="connsiteY5" fmla="*/ 1492637 h 2137192"/>
                <a:gd name="connsiteX6" fmla="*/ 1946607 w 2176078"/>
                <a:gd name="connsiteY6" fmla="*/ 1694443 h 2137192"/>
                <a:gd name="connsiteX7" fmla="*/ 1632381 w 2176078"/>
                <a:gd name="connsiteY7" fmla="*/ 1595896 h 2137192"/>
                <a:gd name="connsiteX8" fmla="*/ 1284393 w 2176078"/>
                <a:gd name="connsiteY8" fmla="*/ 1791717 h 2137192"/>
                <a:gd name="connsiteX9" fmla="*/ 1209035 w 2176078"/>
                <a:gd name="connsiteY9" fmla="*/ 2112296 h 2137192"/>
                <a:gd name="connsiteX10" fmla="*/ 967043 w 2176078"/>
                <a:gd name="connsiteY10" fmla="*/ 2112296 h 2137192"/>
                <a:gd name="connsiteX11" fmla="*/ 891685 w 2176078"/>
                <a:gd name="connsiteY11" fmla="*/ 1791717 h 2137192"/>
                <a:gd name="connsiteX12" fmla="*/ 543697 w 2176078"/>
                <a:gd name="connsiteY12" fmla="*/ 1595896 h 2137192"/>
                <a:gd name="connsiteX13" fmla="*/ 229471 w 2176078"/>
                <a:gd name="connsiteY13" fmla="*/ 1694443 h 2137192"/>
                <a:gd name="connsiteX14" fmla="*/ 109930 w 2176078"/>
                <a:gd name="connsiteY14" fmla="*/ 1492637 h 2137192"/>
                <a:gd name="connsiteX15" fmla="*/ 347343 w 2176078"/>
                <a:gd name="connsiteY15" fmla="*/ 1264417 h 2137192"/>
                <a:gd name="connsiteX16" fmla="*/ 347343 w 2176078"/>
                <a:gd name="connsiteY16" fmla="*/ 872775 h 2137192"/>
                <a:gd name="connsiteX17" fmla="*/ 109930 w 2176078"/>
                <a:gd name="connsiteY17" fmla="*/ 644555 h 2137192"/>
                <a:gd name="connsiteX18" fmla="*/ 229471 w 2176078"/>
                <a:gd name="connsiteY18" fmla="*/ 442749 h 2137192"/>
                <a:gd name="connsiteX19" fmla="*/ 543697 w 2176078"/>
                <a:gd name="connsiteY19" fmla="*/ 541296 h 2137192"/>
                <a:gd name="connsiteX20" fmla="*/ 891685 w 2176078"/>
                <a:gd name="connsiteY20" fmla="*/ 345475 h 2137192"/>
                <a:gd name="connsiteX21" fmla="*/ 967043 w 2176078"/>
                <a:gd name="connsiteY21" fmla="*/ 24896 h 2137192"/>
                <a:gd name="connsiteX22" fmla="*/ 1209035 w 2176078"/>
                <a:gd name="connsiteY22" fmla="*/ 24896 h 2137192"/>
                <a:gd name="connsiteX23" fmla="*/ 1284393 w 2176078"/>
                <a:gd name="connsiteY23" fmla="*/ 345475 h 2137192"/>
                <a:gd name="connsiteX24" fmla="*/ 1632381 w 2176078"/>
                <a:gd name="connsiteY24" fmla="*/ 541296 h 213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6078" h="2137192">
                  <a:moveTo>
                    <a:pt x="1632381" y="541296"/>
                  </a:moveTo>
                  <a:lnTo>
                    <a:pt x="1946607" y="442749"/>
                  </a:lnTo>
                  <a:lnTo>
                    <a:pt x="2066148" y="644555"/>
                  </a:lnTo>
                  <a:lnTo>
                    <a:pt x="1828735" y="872775"/>
                  </a:lnTo>
                  <a:cubicBezTo>
                    <a:pt x="1864421" y="1001006"/>
                    <a:pt x="1864421" y="1136187"/>
                    <a:pt x="1828735" y="1264417"/>
                  </a:cubicBezTo>
                  <a:lnTo>
                    <a:pt x="2066148" y="1492637"/>
                  </a:lnTo>
                  <a:lnTo>
                    <a:pt x="1946607" y="1694443"/>
                  </a:lnTo>
                  <a:lnTo>
                    <a:pt x="1632381" y="1595896"/>
                  </a:lnTo>
                  <a:cubicBezTo>
                    <a:pt x="1536287" y="1690134"/>
                    <a:pt x="1416173" y="1757724"/>
                    <a:pt x="1284393" y="1791717"/>
                  </a:cubicBezTo>
                  <a:lnTo>
                    <a:pt x="1209035" y="2112296"/>
                  </a:lnTo>
                  <a:lnTo>
                    <a:pt x="967043" y="2112296"/>
                  </a:lnTo>
                  <a:lnTo>
                    <a:pt x="891685" y="1791717"/>
                  </a:lnTo>
                  <a:cubicBezTo>
                    <a:pt x="759904" y="1757724"/>
                    <a:pt x="639791" y="1690133"/>
                    <a:pt x="543697" y="1595896"/>
                  </a:cubicBezTo>
                  <a:lnTo>
                    <a:pt x="229471" y="1694443"/>
                  </a:lnTo>
                  <a:lnTo>
                    <a:pt x="109930" y="1492637"/>
                  </a:lnTo>
                  <a:lnTo>
                    <a:pt x="347343" y="1264417"/>
                  </a:lnTo>
                  <a:cubicBezTo>
                    <a:pt x="311657" y="1136186"/>
                    <a:pt x="311657" y="1001005"/>
                    <a:pt x="347343" y="872775"/>
                  </a:cubicBezTo>
                  <a:lnTo>
                    <a:pt x="109930" y="644555"/>
                  </a:lnTo>
                  <a:lnTo>
                    <a:pt x="229471" y="442749"/>
                  </a:lnTo>
                  <a:lnTo>
                    <a:pt x="543697" y="541296"/>
                  </a:lnTo>
                  <a:cubicBezTo>
                    <a:pt x="639791" y="447058"/>
                    <a:pt x="759905" y="379468"/>
                    <a:pt x="891685" y="345475"/>
                  </a:cubicBezTo>
                  <a:lnTo>
                    <a:pt x="967043" y="24896"/>
                  </a:lnTo>
                  <a:lnTo>
                    <a:pt x="1209035" y="24896"/>
                  </a:lnTo>
                  <a:lnTo>
                    <a:pt x="1284393" y="345475"/>
                  </a:lnTo>
                  <a:cubicBezTo>
                    <a:pt x="1416174" y="379468"/>
                    <a:pt x="1536287" y="447059"/>
                    <a:pt x="1632381" y="541296"/>
                  </a:cubicBezTo>
                  <a:close/>
                </a:path>
              </a:pathLst>
            </a:cu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50000"/>
                <a:hueOff val="0"/>
                <a:satOff val="42567"/>
                <a:lumOff val="21381"/>
                <a:alphaOff val="0"/>
              </a:schemeClr>
            </a:effectRef>
            <a:fontRef idx="minor">
              <a:schemeClr val="lt1"/>
            </a:fontRef>
          </p:style>
          <p:txBody>
            <a:bodyPr spcFirstLastPara="0" vert="horz" wrap="square" lIns="561477" tIns="559076" rIns="561477" bIns="559076" numCol="1" spcCol="1270" anchor="ctr" anchorCtr="0">
              <a:noAutofit/>
            </a:bodyPr>
            <a:lstStyle/>
            <a:p>
              <a:pPr lvl="0" algn="ctr" defTabSz="622300">
                <a:lnSpc>
                  <a:spcPct val="90000"/>
                </a:lnSpc>
                <a:spcBef>
                  <a:spcPct val="0"/>
                </a:spcBef>
                <a:spcAft>
                  <a:spcPct val="35000"/>
                </a:spcAft>
              </a:pPr>
              <a:r>
                <a:rPr lang="en-GB" sz="1400" b="1" kern="1200" dirty="0" smtClean="0"/>
                <a:t>Economical</a:t>
              </a:r>
              <a:endParaRPr lang="en-GB" sz="1400" b="1" kern="1200" dirty="0"/>
            </a:p>
          </p:txBody>
        </p:sp>
        <p:sp>
          <p:nvSpPr>
            <p:cNvPr id="6" name="Freeform 5"/>
            <p:cNvSpPr/>
            <p:nvPr/>
          </p:nvSpPr>
          <p:spPr>
            <a:xfrm>
              <a:off x="1603109" y="1412775"/>
              <a:ext cx="2315778" cy="2315778"/>
            </a:xfrm>
            <a:custGeom>
              <a:avLst/>
              <a:gdLst>
                <a:gd name="connsiteX0" fmla="*/ 1414803 w 1890824"/>
                <a:gd name="connsiteY0" fmla="*/ 478898 h 1890824"/>
                <a:gd name="connsiteX1" fmla="*/ 1693764 w 1890824"/>
                <a:gd name="connsiteY1" fmla="*/ 394824 h 1890824"/>
                <a:gd name="connsiteX2" fmla="*/ 1796411 w 1890824"/>
                <a:gd name="connsiteY2" fmla="*/ 572614 h 1890824"/>
                <a:gd name="connsiteX3" fmla="*/ 1584121 w 1890824"/>
                <a:gd name="connsiteY3" fmla="*/ 772164 h 1890824"/>
                <a:gd name="connsiteX4" fmla="*/ 1584121 w 1890824"/>
                <a:gd name="connsiteY4" fmla="*/ 1118659 h 1890824"/>
                <a:gd name="connsiteX5" fmla="*/ 1796411 w 1890824"/>
                <a:gd name="connsiteY5" fmla="*/ 1318210 h 1890824"/>
                <a:gd name="connsiteX6" fmla="*/ 1693764 w 1890824"/>
                <a:gd name="connsiteY6" fmla="*/ 1496000 h 1890824"/>
                <a:gd name="connsiteX7" fmla="*/ 1414803 w 1890824"/>
                <a:gd name="connsiteY7" fmla="*/ 1411926 h 1890824"/>
                <a:gd name="connsiteX8" fmla="*/ 1114729 w 1890824"/>
                <a:gd name="connsiteY8" fmla="*/ 1585174 h 1890824"/>
                <a:gd name="connsiteX9" fmla="*/ 1048059 w 1890824"/>
                <a:gd name="connsiteY9" fmla="*/ 1868798 h 1890824"/>
                <a:gd name="connsiteX10" fmla="*/ 842765 w 1890824"/>
                <a:gd name="connsiteY10" fmla="*/ 1868798 h 1890824"/>
                <a:gd name="connsiteX11" fmla="*/ 776094 w 1890824"/>
                <a:gd name="connsiteY11" fmla="*/ 1585174 h 1890824"/>
                <a:gd name="connsiteX12" fmla="*/ 476020 w 1890824"/>
                <a:gd name="connsiteY12" fmla="*/ 1411926 h 1890824"/>
                <a:gd name="connsiteX13" fmla="*/ 197060 w 1890824"/>
                <a:gd name="connsiteY13" fmla="*/ 1496000 h 1890824"/>
                <a:gd name="connsiteX14" fmla="*/ 94413 w 1890824"/>
                <a:gd name="connsiteY14" fmla="*/ 1318210 h 1890824"/>
                <a:gd name="connsiteX15" fmla="*/ 306703 w 1890824"/>
                <a:gd name="connsiteY15" fmla="*/ 1118660 h 1890824"/>
                <a:gd name="connsiteX16" fmla="*/ 306703 w 1890824"/>
                <a:gd name="connsiteY16" fmla="*/ 772165 h 1890824"/>
                <a:gd name="connsiteX17" fmla="*/ 94413 w 1890824"/>
                <a:gd name="connsiteY17" fmla="*/ 572614 h 1890824"/>
                <a:gd name="connsiteX18" fmla="*/ 197060 w 1890824"/>
                <a:gd name="connsiteY18" fmla="*/ 394824 h 1890824"/>
                <a:gd name="connsiteX19" fmla="*/ 476021 w 1890824"/>
                <a:gd name="connsiteY19" fmla="*/ 478898 h 1890824"/>
                <a:gd name="connsiteX20" fmla="*/ 776095 w 1890824"/>
                <a:gd name="connsiteY20" fmla="*/ 305650 h 1890824"/>
                <a:gd name="connsiteX21" fmla="*/ 842765 w 1890824"/>
                <a:gd name="connsiteY21" fmla="*/ 22026 h 1890824"/>
                <a:gd name="connsiteX22" fmla="*/ 1048059 w 1890824"/>
                <a:gd name="connsiteY22" fmla="*/ 22026 h 1890824"/>
                <a:gd name="connsiteX23" fmla="*/ 1114730 w 1890824"/>
                <a:gd name="connsiteY23" fmla="*/ 305650 h 1890824"/>
                <a:gd name="connsiteX24" fmla="*/ 1414804 w 1890824"/>
                <a:gd name="connsiteY24" fmla="*/ 478898 h 1890824"/>
                <a:gd name="connsiteX25" fmla="*/ 1414803 w 1890824"/>
                <a:gd name="connsiteY25" fmla="*/ 478898 h 189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90824" h="1890824">
                  <a:moveTo>
                    <a:pt x="1217023" y="478290"/>
                  </a:moveTo>
                  <a:lnTo>
                    <a:pt x="1419265" y="353032"/>
                  </a:lnTo>
                  <a:lnTo>
                    <a:pt x="1537792" y="471558"/>
                  </a:lnTo>
                  <a:lnTo>
                    <a:pt x="1412534" y="673801"/>
                  </a:lnTo>
                  <a:cubicBezTo>
                    <a:pt x="1460779" y="756772"/>
                    <a:pt x="1486053" y="851096"/>
                    <a:pt x="1485757" y="947073"/>
                  </a:cubicBezTo>
                  <a:lnTo>
                    <a:pt x="1695355" y="1059591"/>
                  </a:lnTo>
                  <a:lnTo>
                    <a:pt x="1651971" y="1221502"/>
                  </a:lnTo>
                  <a:lnTo>
                    <a:pt x="1414195" y="1214146"/>
                  </a:lnTo>
                  <a:cubicBezTo>
                    <a:pt x="1366462" y="1297412"/>
                    <a:pt x="1297412" y="1366462"/>
                    <a:pt x="1214146" y="1414195"/>
                  </a:cubicBezTo>
                  <a:lnTo>
                    <a:pt x="1221501" y="1651971"/>
                  </a:lnTo>
                  <a:lnTo>
                    <a:pt x="1059591" y="1695355"/>
                  </a:lnTo>
                  <a:lnTo>
                    <a:pt x="947073" y="1485757"/>
                  </a:lnTo>
                  <a:cubicBezTo>
                    <a:pt x="851095" y="1486052"/>
                    <a:pt x="756771" y="1460779"/>
                    <a:pt x="673800" y="1412534"/>
                  </a:cubicBezTo>
                  <a:lnTo>
                    <a:pt x="471559" y="1537792"/>
                  </a:lnTo>
                  <a:lnTo>
                    <a:pt x="353032" y="1419266"/>
                  </a:lnTo>
                  <a:lnTo>
                    <a:pt x="478290" y="1217023"/>
                  </a:lnTo>
                  <a:cubicBezTo>
                    <a:pt x="430045" y="1134052"/>
                    <a:pt x="404771" y="1039728"/>
                    <a:pt x="405067" y="943751"/>
                  </a:cubicBezTo>
                  <a:lnTo>
                    <a:pt x="195469" y="831233"/>
                  </a:lnTo>
                  <a:lnTo>
                    <a:pt x="238853" y="669322"/>
                  </a:lnTo>
                  <a:lnTo>
                    <a:pt x="476629" y="676678"/>
                  </a:lnTo>
                  <a:cubicBezTo>
                    <a:pt x="524362" y="593412"/>
                    <a:pt x="593412" y="524362"/>
                    <a:pt x="676678" y="476629"/>
                  </a:cubicBezTo>
                  <a:lnTo>
                    <a:pt x="669323" y="238853"/>
                  </a:lnTo>
                  <a:lnTo>
                    <a:pt x="831233" y="195469"/>
                  </a:lnTo>
                  <a:lnTo>
                    <a:pt x="943751" y="405067"/>
                  </a:lnTo>
                  <a:cubicBezTo>
                    <a:pt x="1039729" y="404772"/>
                    <a:pt x="1134053" y="430045"/>
                    <a:pt x="1217024" y="478290"/>
                  </a:cubicBezTo>
                  <a:lnTo>
                    <a:pt x="1217023" y="478290"/>
                  </a:lnTo>
                  <a:close/>
                </a:path>
              </a:pathLst>
            </a:custGeom>
            <a:solidFill>
              <a:srgbClr val="FF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50000"/>
                <a:hueOff val="0"/>
                <a:satOff val="42567"/>
                <a:lumOff val="21381"/>
                <a:alphaOff val="0"/>
              </a:schemeClr>
            </a:effectRef>
            <a:fontRef idx="minor">
              <a:schemeClr val="lt1"/>
            </a:fontRef>
          </p:style>
          <p:txBody>
            <a:bodyPr spcFirstLastPara="0" vert="horz" wrap="square" lIns="647510" tIns="647510" rIns="647511" bIns="647511" numCol="1" spcCol="1270" anchor="ctr" anchorCtr="0">
              <a:noAutofit/>
            </a:bodyPr>
            <a:lstStyle/>
            <a:p>
              <a:pPr lvl="0" algn="ctr" defTabSz="711200">
                <a:lnSpc>
                  <a:spcPct val="90000"/>
                </a:lnSpc>
                <a:spcBef>
                  <a:spcPct val="0"/>
                </a:spcBef>
                <a:spcAft>
                  <a:spcPct val="35000"/>
                </a:spcAft>
              </a:pPr>
              <a:r>
                <a:rPr lang="da-DK" sz="1600" b="1" kern="1200" dirty="0" smtClean="0"/>
                <a:t>Faster</a:t>
              </a:r>
              <a:endParaRPr lang="en-GB" sz="1600" b="1" kern="1200" dirty="0"/>
            </a:p>
          </p:txBody>
        </p:sp>
        <p:sp>
          <p:nvSpPr>
            <p:cNvPr id="8" name="Circular Arrow 7"/>
            <p:cNvSpPr/>
            <p:nvPr/>
          </p:nvSpPr>
          <p:spPr>
            <a:xfrm>
              <a:off x="2081487" y="3251437"/>
              <a:ext cx="3396473" cy="3396473"/>
            </a:xfrm>
            <a:prstGeom prst="circularArrow">
              <a:avLst>
                <a:gd name="adj1" fmla="val 4687"/>
                <a:gd name="adj2" fmla="val 299029"/>
                <a:gd name="adj3" fmla="val 2529405"/>
                <a:gd name="adj4" fmla="val 15833046"/>
                <a:gd name="adj5" fmla="val 5469"/>
              </a:avLst>
            </a:prstGeom>
            <a:scene3d>
              <a:camera prst="orthographicFront"/>
              <a:lightRig rig="flat" dir="t"/>
            </a:scene3d>
            <a:sp3d z="-80000" prstMaterial="plastic">
              <a:bevelT w="50800" h="50800"/>
              <a:bevelB w="25400" h="25400" prst="angle"/>
            </a:sp3d>
          </p:spPr>
          <p:style>
            <a:lnRef idx="0">
              <a:schemeClr val="accent1">
                <a:shade val="90000"/>
                <a:hueOff val="0"/>
                <a:satOff val="0"/>
                <a:lumOff val="0"/>
                <a:alphaOff val="0"/>
              </a:schemeClr>
            </a:lnRef>
            <a:fillRef idx="3">
              <a:schemeClr val="accent1">
                <a:shade val="90000"/>
                <a:hueOff val="0"/>
                <a:satOff val="0"/>
                <a:lumOff val="0"/>
                <a:alphaOff val="0"/>
              </a:schemeClr>
            </a:fillRef>
            <a:effectRef idx="2">
              <a:schemeClr val="accent1">
                <a:shade val="90000"/>
                <a:hueOff val="0"/>
                <a:satOff val="0"/>
                <a:lumOff val="0"/>
                <a:alphaOff val="0"/>
              </a:schemeClr>
            </a:effectRef>
            <a:fontRef idx="minor">
              <a:schemeClr val="lt1"/>
            </a:fontRef>
          </p:style>
        </p:sp>
        <p:sp>
          <p:nvSpPr>
            <p:cNvPr id="9" name="Shape 8"/>
            <p:cNvSpPr/>
            <p:nvPr/>
          </p:nvSpPr>
          <p:spPr>
            <a:xfrm>
              <a:off x="392927" y="2598935"/>
              <a:ext cx="2467750" cy="2467750"/>
            </a:xfrm>
            <a:prstGeom prst="leftCircularArrow">
              <a:avLst>
                <a:gd name="adj1" fmla="val 6452"/>
                <a:gd name="adj2" fmla="val 429999"/>
                <a:gd name="adj3" fmla="val 10489124"/>
                <a:gd name="adj4" fmla="val 14837806"/>
                <a:gd name="adj5" fmla="val 7527"/>
              </a:avLst>
            </a:prstGeom>
            <a:scene3d>
              <a:camera prst="orthographicFront"/>
              <a:lightRig rig="flat" dir="t"/>
            </a:scene3d>
            <a:sp3d z="-80000" prstMaterial="plastic">
              <a:bevelT w="50800" h="50800"/>
              <a:bevelB w="25400" h="25400" prst="angle"/>
            </a:sp3d>
          </p:spPr>
          <p:style>
            <a:lnRef idx="0">
              <a:schemeClr val="accent1">
                <a:shade val="90000"/>
                <a:hueOff val="0"/>
                <a:satOff val="12761"/>
                <a:lumOff val="10177"/>
                <a:alphaOff val="0"/>
              </a:schemeClr>
            </a:lnRef>
            <a:fillRef idx="3">
              <a:schemeClr val="accent1">
                <a:shade val="90000"/>
                <a:hueOff val="0"/>
                <a:satOff val="12761"/>
                <a:lumOff val="10177"/>
                <a:alphaOff val="0"/>
              </a:schemeClr>
            </a:fillRef>
            <a:effectRef idx="2">
              <a:schemeClr val="accent1">
                <a:shade val="90000"/>
                <a:hueOff val="0"/>
                <a:satOff val="12761"/>
                <a:lumOff val="10177"/>
                <a:alphaOff val="0"/>
              </a:schemeClr>
            </a:effectRef>
            <a:fontRef idx="minor">
              <a:schemeClr val="lt1"/>
            </a:fontRef>
          </p:style>
        </p:sp>
        <p:sp>
          <p:nvSpPr>
            <p:cNvPr id="10" name="Circular Arrow 9"/>
            <p:cNvSpPr/>
            <p:nvPr/>
          </p:nvSpPr>
          <p:spPr>
            <a:xfrm>
              <a:off x="1378219" y="1280395"/>
              <a:ext cx="2660731" cy="2660731"/>
            </a:xfrm>
            <a:prstGeom prst="circularArrow">
              <a:avLst>
                <a:gd name="adj1" fmla="val 5984"/>
                <a:gd name="adj2" fmla="val 394124"/>
                <a:gd name="adj3" fmla="val 13313824"/>
                <a:gd name="adj4" fmla="val 10508221"/>
                <a:gd name="adj5" fmla="val 6981"/>
              </a:avLst>
            </a:prstGeom>
            <a:scene3d>
              <a:camera prst="orthographicFront"/>
              <a:lightRig rig="flat" dir="t"/>
            </a:scene3d>
            <a:sp3d z="-80000" prstMaterial="plastic">
              <a:bevelT w="50800" h="50800"/>
              <a:bevelB w="25400" h="25400" prst="angle"/>
            </a:sp3d>
          </p:spPr>
          <p:style>
            <a:lnRef idx="0">
              <a:schemeClr val="accent1">
                <a:shade val="90000"/>
                <a:hueOff val="0"/>
                <a:satOff val="12761"/>
                <a:lumOff val="10177"/>
                <a:alphaOff val="0"/>
              </a:schemeClr>
            </a:lnRef>
            <a:fillRef idx="3">
              <a:schemeClr val="accent1">
                <a:shade val="90000"/>
                <a:hueOff val="0"/>
                <a:satOff val="12761"/>
                <a:lumOff val="10177"/>
                <a:alphaOff val="0"/>
              </a:schemeClr>
            </a:fillRef>
            <a:effectRef idx="2">
              <a:schemeClr val="accent1">
                <a:shade val="90000"/>
                <a:hueOff val="0"/>
                <a:satOff val="12761"/>
                <a:lumOff val="10177"/>
                <a:alphaOff val="0"/>
              </a:schemeClr>
            </a:effectRef>
            <a:fontRef idx="minor">
              <a:schemeClr val="lt1"/>
            </a:fontRef>
          </p:style>
        </p:sp>
      </p:grpSp>
      <p:sp>
        <p:nvSpPr>
          <p:cNvPr id="7" name="Slide Number Placeholder 6"/>
          <p:cNvSpPr>
            <a:spLocks noGrp="1"/>
          </p:cNvSpPr>
          <p:nvPr>
            <p:ph type="sldNum" sz="quarter" idx="10"/>
          </p:nvPr>
        </p:nvSpPr>
        <p:spPr/>
        <p:txBody>
          <a:bodyPr/>
          <a:lstStyle/>
          <a:p>
            <a:pPr>
              <a:defRPr/>
            </a:pPr>
            <a:fld id="{7181E012-F7AF-4DB6-ADC4-E30D69C5B6EC}" type="slidenum">
              <a:rPr lang="en-GB" smtClean="0"/>
              <a:pPr>
                <a:defRPr/>
              </a:pPr>
              <a:t>8</a:t>
            </a:fld>
            <a:endParaRPr lang="en-GB" dirty="0"/>
          </a:p>
        </p:txBody>
      </p:sp>
    </p:spTree>
    <p:extLst>
      <p:ext uri="{BB962C8B-B14F-4D97-AF65-F5344CB8AC3E}">
        <p14:creationId xmlns:p14="http://schemas.microsoft.com/office/powerpoint/2010/main" val="2855875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Customisation </a:t>
            </a:r>
            <a:r>
              <a:rPr lang="en-GB" dirty="0"/>
              <a:t>p</a:t>
            </a:r>
            <a:r>
              <a:rPr lang="en-GB" dirty="0" smtClean="0"/>
              <a:t>rocess </a:t>
            </a:r>
            <a:endParaRPr lang="en-GB" dirty="0"/>
          </a:p>
        </p:txBody>
      </p:sp>
      <p:graphicFrame>
        <p:nvGraphicFramePr>
          <p:cNvPr id="4" name="Diagram 3"/>
          <p:cNvGraphicFramePr/>
          <p:nvPr>
            <p:extLst>
              <p:ext uri="{D42A27DB-BD31-4B8C-83A1-F6EECF244321}">
                <p14:modId xmlns:p14="http://schemas.microsoft.com/office/powerpoint/2010/main" val="3471159937"/>
              </p:ext>
            </p:extLst>
          </p:nvPr>
        </p:nvGraphicFramePr>
        <p:xfrm>
          <a:off x="323528" y="1700808"/>
          <a:ext cx="64807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74012721"/>
              </p:ext>
            </p:extLst>
          </p:nvPr>
        </p:nvGraphicFramePr>
        <p:xfrm>
          <a:off x="5148064" y="1628800"/>
          <a:ext cx="6096000" cy="432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0"/>
          </p:nvPr>
        </p:nvSpPr>
        <p:spPr/>
        <p:txBody>
          <a:bodyPr/>
          <a:lstStyle/>
          <a:p>
            <a:pPr>
              <a:defRPr/>
            </a:pPr>
            <a:fld id="{3DD853E3-CE98-4B7D-B8A4-83EF9B54BC04}" type="slidenum">
              <a:rPr lang="en-GB" smtClean="0"/>
              <a:pPr>
                <a:defRPr/>
              </a:pPr>
              <a:t>9</a:t>
            </a:fld>
            <a:endParaRPr lang="en-GB" dirty="0"/>
          </a:p>
        </p:txBody>
      </p:sp>
    </p:spTree>
    <p:extLst>
      <p:ext uri="{BB962C8B-B14F-4D97-AF65-F5344CB8AC3E}">
        <p14:creationId xmlns:p14="http://schemas.microsoft.com/office/powerpoint/2010/main" val="3867001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6365</TotalTime>
  <Words>1099</Words>
  <Application>Microsoft Office PowerPoint</Application>
  <PresentationFormat>On-screen Show (4:3)</PresentationFormat>
  <Paragraphs>215</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Pixel</vt:lpstr>
      <vt:lpstr>PowerPoint Presentation</vt:lpstr>
      <vt:lpstr>What is UNDP?</vt:lpstr>
      <vt:lpstr>Why procurement certification?</vt:lpstr>
      <vt:lpstr> </vt:lpstr>
      <vt:lpstr>”Scissors” or ”straddle” high jumping </vt:lpstr>
      <vt:lpstr>”Fosbury Flop”</vt:lpstr>
      <vt:lpstr>Procurement Certification structure</vt:lpstr>
      <vt:lpstr>Objectives</vt:lpstr>
      <vt:lpstr>Customisation process </vt:lpstr>
      <vt:lpstr>Allows for innovative assessment methods</vt:lpstr>
      <vt:lpstr>PowerPoint Presentation</vt:lpstr>
      <vt:lpstr>Membership of a professional association  </vt:lpstr>
      <vt:lpstr> </vt:lpstr>
      <vt:lpstr>Creating a Procurement Profession </vt:lpstr>
      <vt:lpstr>Major Impacts &amp; Improvements</vt:lpstr>
      <vt:lpstr>Demand is increasing for Procurement Certification</vt:lpstr>
      <vt:lpstr>Users of Procurement Certification</vt:lpstr>
      <vt:lpstr>Quotes from clients and users</vt:lpstr>
      <vt:lpstr>Case: Testimonials from UNDP Somalia</vt:lpstr>
      <vt:lpstr>Key impacts Procurement Certification</vt:lpstr>
      <vt:lpstr>The European Supply Chain Award Winner 2012/13</vt:lpstr>
      <vt:lpstr>PowerPoint Presentation</vt:lpstr>
      <vt:lpstr>PowerPoint Presentation</vt:lpstr>
      <vt:lpstr>PowerPoint Presentation</vt:lpstr>
      <vt:lpstr>PowerPoint Presentation</vt:lpstr>
      <vt:lpstr>PowerPoint Presentation</vt:lpstr>
      <vt:lpstr>Contact Details</vt:lpstr>
    </vt:vector>
  </TitlesOfParts>
  <Company>UNDP/IAPSO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user</cp:lastModifiedBy>
  <cp:revision>245</cp:revision>
  <cp:lastPrinted>2014-06-22T18:33:48Z</cp:lastPrinted>
  <dcterms:created xsi:type="dcterms:W3CDTF">2008-10-27T16:08:02Z</dcterms:created>
  <dcterms:modified xsi:type="dcterms:W3CDTF">2014-06-23T19:23:54Z</dcterms:modified>
</cp:coreProperties>
</file>